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2"/>
  </p:notesMasterIdLst>
  <p:sldIdLst>
    <p:sldId id="256" r:id="rId5"/>
    <p:sldId id="275" r:id="rId6"/>
    <p:sldId id="294" r:id="rId7"/>
    <p:sldId id="268" r:id="rId8"/>
    <p:sldId id="283" r:id="rId9"/>
    <p:sldId id="1424" r:id="rId10"/>
    <p:sldId id="1929" r:id="rId11"/>
    <p:sldId id="262" r:id="rId12"/>
    <p:sldId id="1423" r:id="rId13"/>
    <p:sldId id="1931" r:id="rId14"/>
    <p:sldId id="1941" r:id="rId15"/>
    <p:sldId id="1942" r:id="rId16"/>
    <p:sldId id="1943" r:id="rId17"/>
    <p:sldId id="1944" r:id="rId18"/>
    <p:sldId id="1935" r:id="rId19"/>
    <p:sldId id="1934" r:id="rId20"/>
    <p:sldId id="1947" r:id="rId21"/>
    <p:sldId id="1936" r:id="rId22"/>
    <p:sldId id="1951" r:id="rId23"/>
    <p:sldId id="285" r:id="rId24"/>
    <p:sldId id="1952" r:id="rId25"/>
    <p:sldId id="1956" r:id="rId26"/>
    <p:sldId id="1955" r:id="rId27"/>
    <p:sldId id="1954" r:id="rId28"/>
    <p:sldId id="1950" r:id="rId29"/>
    <p:sldId id="1948" r:id="rId30"/>
    <p:sldId id="295" r:id="rId31"/>
    <p:sldId id="405" r:id="rId32"/>
    <p:sldId id="1945" r:id="rId33"/>
    <p:sldId id="1946" r:id="rId34"/>
    <p:sldId id="412" r:id="rId35"/>
    <p:sldId id="279" r:id="rId36"/>
    <p:sldId id="280" r:id="rId37"/>
    <p:sldId id="408" r:id="rId38"/>
    <p:sldId id="394" r:id="rId39"/>
    <p:sldId id="413" r:id="rId40"/>
    <p:sldId id="309" r:id="rId41"/>
    <p:sldId id="1930" r:id="rId42"/>
    <p:sldId id="1949" r:id="rId43"/>
    <p:sldId id="1932" r:id="rId44"/>
    <p:sldId id="1933" r:id="rId45"/>
    <p:sldId id="264" r:id="rId46"/>
    <p:sldId id="277" r:id="rId47"/>
    <p:sldId id="1928" r:id="rId48"/>
    <p:sldId id="301" r:id="rId49"/>
    <p:sldId id="259" r:id="rId50"/>
    <p:sldId id="302" r:id="rId51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6BBC2F-245E-8A98-9EC5-A20BFCE2F45F}" name="abbylseifert@gmail.com" initials="ab" userId="S::urn:spo:guest#abbylseifert@gmail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A52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655231-45A8-49DA-BDA6-7F81F97D3F6B}" v="76" dt="2024-09-16T21:09:48.4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32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Whicker" userId="7ad01f95-2ae1-44da-9608-5ca589fcc6dd" providerId="ADAL" clId="{5E655231-45A8-49DA-BDA6-7F81F97D3F6B}"/>
    <pc:docChg chg="undo redo custSel addSld delSld modSld sldOrd modNotesMaster">
      <pc:chgData name="Tim Whicker" userId="7ad01f95-2ae1-44da-9608-5ca589fcc6dd" providerId="ADAL" clId="{5E655231-45A8-49DA-BDA6-7F81F97D3F6B}" dt="2024-09-16T21:09:48.480" v="2441"/>
      <pc:docMkLst>
        <pc:docMk/>
      </pc:docMkLst>
      <pc:sldChg chg="modNotes">
        <pc:chgData name="Tim Whicker" userId="7ad01f95-2ae1-44da-9608-5ca589fcc6dd" providerId="ADAL" clId="{5E655231-45A8-49DA-BDA6-7F81F97D3F6B}" dt="2024-09-16T21:09:48.480" v="2441"/>
        <pc:sldMkLst>
          <pc:docMk/>
          <pc:sldMk cId="2284091010" sldId="256"/>
        </pc:sldMkLst>
      </pc:sldChg>
      <pc:sldChg chg="add del">
        <pc:chgData name="Tim Whicker" userId="7ad01f95-2ae1-44da-9608-5ca589fcc6dd" providerId="ADAL" clId="{5E655231-45A8-49DA-BDA6-7F81F97D3F6B}" dt="2024-09-16T00:28:22.524" v="697" actId="47"/>
        <pc:sldMkLst>
          <pc:docMk/>
          <pc:sldMk cId="3229231721" sldId="258"/>
        </pc:sldMkLst>
      </pc:sldChg>
      <pc:sldChg chg="ord modNotes">
        <pc:chgData name="Tim Whicker" userId="7ad01f95-2ae1-44da-9608-5ca589fcc6dd" providerId="ADAL" clId="{5E655231-45A8-49DA-BDA6-7F81F97D3F6B}" dt="2024-09-16T21:09:48.480" v="2441"/>
        <pc:sldMkLst>
          <pc:docMk/>
          <pc:sldMk cId="366185141" sldId="259"/>
        </pc:sldMkLst>
      </pc:sldChg>
      <pc:sldChg chg="del">
        <pc:chgData name="Tim Whicker" userId="7ad01f95-2ae1-44da-9608-5ca589fcc6dd" providerId="ADAL" clId="{5E655231-45A8-49DA-BDA6-7F81F97D3F6B}" dt="2024-09-16T00:22:10.239" v="676" actId="47"/>
        <pc:sldMkLst>
          <pc:docMk/>
          <pc:sldMk cId="1673165279" sldId="260"/>
        </pc:sldMkLst>
      </pc:sldChg>
      <pc:sldChg chg="del">
        <pc:chgData name="Tim Whicker" userId="7ad01f95-2ae1-44da-9608-5ca589fcc6dd" providerId="ADAL" clId="{5E655231-45A8-49DA-BDA6-7F81F97D3F6B}" dt="2024-09-16T00:22:08.281" v="675" actId="47"/>
        <pc:sldMkLst>
          <pc:docMk/>
          <pc:sldMk cId="131561561" sldId="261"/>
        </pc:sldMkLst>
      </pc:sldChg>
      <pc:sldChg chg="modSp add mod modTransition">
        <pc:chgData name="Tim Whicker" userId="7ad01f95-2ae1-44da-9608-5ca589fcc6dd" providerId="ADAL" clId="{5E655231-45A8-49DA-BDA6-7F81F97D3F6B}" dt="2024-09-16T14:21:15.708" v="1938" actId="115"/>
        <pc:sldMkLst>
          <pc:docMk/>
          <pc:sldMk cId="641914252" sldId="262"/>
        </pc:sldMkLst>
        <pc:spChg chg="mod">
          <ac:chgData name="Tim Whicker" userId="7ad01f95-2ae1-44da-9608-5ca589fcc6dd" providerId="ADAL" clId="{5E655231-45A8-49DA-BDA6-7F81F97D3F6B}" dt="2024-09-16T00:28:57.956" v="709" actId="27636"/>
          <ac:spMkLst>
            <pc:docMk/>
            <pc:sldMk cId="641914252" sldId="262"/>
            <ac:spMk id="2" creationId="{46F8110B-E33D-4070-A727-B1CE0910AA5F}"/>
          </ac:spMkLst>
        </pc:spChg>
        <pc:spChg chg="mod">
          <ac:chgData name="Tim Whicker" userId="7ad01f95-2ae1-44da-9608-5ca589fcc6dd" providerId="ADAL" clId="{5E655231-45A8-49DA-BDA6-7F81F97D3F6B}" dt="2024-09-16T14:21:15.708" v="1938" actId="115"/>
          <ac:spMkLst>
            <pc:docMk/>
            <pc:sldMk cId="641914252" sldId="262"/>
            <ac:spMk id="3" creationId="{7E115598-E309-4324-8307-F4C1D4CB82DF}"/>
          </ac:spMkLst>
        </pc:spChg>
      </pc:sldChg>
      <pc:sldChg chg="del">
        <pc:chgData name="Tim Whicker" userId="7ad01f95-2ae1-44da-9608-5ca589fcc6dd" providerId="ADAL" clId="{5E655231-45A8-49DA-BDA6-7F81F97D3F6B}" dt="2024-09-11T14:04:31.709" v="571" actId="47"/>
        <pc:sldMkLst>
          <pc:docMk/>
          <pc:sldMk cId="3004076417" sldId="262"/>
        </pc:sldMkLst>
      </pc:sldChg>
      <pc:sldChg chg="add del">
        <pc:chgData name="Tim Whicker" userId="7ad01f95-2ae1-44da-9608-5ca589fcc6dd" providerId="ADAL" clId="{5E655231-45A8-49DA-BDA6-7F81F97D3F6B}" dt="2024-09-16T00:21:52.204" v="672" actId="47"/>
        <pc:sldMkLst>
          <pc:docMk/>
          <pc:sldMk cId="622885436" sldId="263"/>
        </pc:sldMkLst>
      </pc:sldChg>
      <pc:sldChg chg="ord modNotes">
        <pc:chgData name="Tim Whicker" userId="7ad01f95-2ae1-44da-9608-5ca589fcc6dd" providerId="ADAL" clId="{5E655231-45A8-49DA-BDA6-7F81F97D3F6B}" dt="2024-09-16T21:09:48.480" v="2441"/>
        <pc:sldMkLst>
          <pc:docMk/>
          <pc:sldMk cId="1752164786" sldId="264"/>
        </pc:sldMkLst>
      </pc:sldChg>
      <pc:sldChg chg="del">
        <pc:chgData name="Tim Whicker" userId="7ad01f95-2ae1-44da-9608-5ca589fcc6dd" providerId="ADAL" clId="{5E655231-45A8-49DA-BDA6-7F81F97D3F6B}" dt="2024-09-16T00:21:43.280" v="669" actId="47"/>
        <pc:sldMkLst>
          <pc:docMk/>
          <pc:sldMk cId="904448980" sldId="265"/>
        </pc:sldMkLst>
      </pc:sldChg>
      <pc:sldChg chg="del">
        <pc:chgData name="Tim Whicker" userId="7ad01f95-2ae1-44da-9608-5ca589fcc6dd" providerId="ADAL" clId="{5E655231-45A8-49DA-BDA6-7F81F97D3F6B}" dt="2024-09-11T11:21:13.240" v="532" actId="47"/>
        <pc:sldMkLst>
          <pc:docMk/>
          <pc:sldMk cId="3341818017" sldId="267"/>
        </pc:sldMkLst>
      </pc:sldChg>
      <pc:sldChg chg="ord modNotes">
        <pc:chgData name="Tim Whicker" userId="7ad01f95-2ae1-44da-9608-5ca589fcc6dd" providerId="ADAL" clId="{5E655231-45A8-49DA-BDA6-7F81F97D3F6B}" dt="2024-09-16T21:09:48.480" v="2441"/>
        <pc:sldMkLst>
          <pc:docMk/>
          <pc:sldMk cId="2597684169" sldId="268"/>
        </pc:sldMkLst>
      </pc:sldChg>
      <pc:sldChg chg="del">
        <pc:chgData name="Tim Whicker" userId="7ad01f95-2ae1-44da-9608-5ca589fcc6dd" providerId="ADAL" clId="{5E655231-45A8-49DA-BDA6-7F81F97D3F6B}" dt="2024-09-10T12:26:22.340" v="11" actId="47"/>
        <pc:sldMkLst>
          <pc:docMk/>
          <pc:sldMk cId="1017781145" sldId="269"/>
        </pc:sldMkLst>
      </pc:sldChg>
      <pc:sldChg chg="add del modTransition">
        <pc:chgData name="Tim Whicker" userId="7ad01f95-2ae1-44da-9608-5ca589fcc6dd" providerId="ADAL" clId="{5E655231-45A8-49DA-BDA6-7F81F97D3F6B}" dt="2024-09-16T10:23:42.156" v="1527" actId="47"/>
        <pc:sldMkLst>
          <pc:docMk/>
          <pc:sldMk cId="4166434535" sldId="270"/>
        </pc:sldMkLst>
      </pc:sldChg>
      <pc:sldChg chg="del">
        <pc:chgData name="Tim Whicker" userId="7ad01f95-2ae1-44da-9608-5ca589fcc6dd" providerId="ADAL" clId="{5E655231-45A8-49DA-BDA6-7F81F97D3F6B}" dt="2024-09-16T00:22:15.408" v="678" actId="47"/>
        <pc:sldMkLst>
          <pc:docMk/>
          <pc:sldMk cId="757985934" sldId="271"/>
        </pc:sldMkLst>
      </pc:sldChg>
      <pc:sldChg chg="add del modTransition">
        <pc:chgData name="Tim Whicker" userId="7ad01f95-2ae1-44da-9608-5ca589fcc6dd" providerId="ADAL" clId="{5E655231-45A8-49DA-BDA6-7F81F97D3F6B}" dt="2024-09-16T10:29:31.585" v="1614" actId="47"/>
        <pc:sldMkLst>
          <pc:docMk/>
          <pc:sldMk cId="2957682460" sldId="271"/>
        </pc:sldMkLst>
      </pc:sldChg>
      <pc:sldChg chg="add del modTransition">
        <pc:chgData name="Tim Whicker" userId="7ad01f95-2ae1-44da-9608-5ca589fcc6dd" providerId="ADAL" clId="{5E655231-45A8-49DA-BDA6-7F81F97D3F6B}" dt="2024-09-16T10:43:01.366" v="1734" actId="47"/>
        <pc:sldMkLst>
          <pc:docMk/>
          <pc:sldMk cId="2162484318" sldId="272"/>
        </pc:sldMkLst>
      </pc:sldChg>
      <pc:sldChg chg="add del modTransition">
        <pc:chgData name="Tim Whicker" userId="7ad01f95-2ae1-44da-9608-5ca589fcc6dd" providerId="ADAL" clId="{5E655231-45A8-49DA-BDA6-7F81F97D3F6B}" dt="2024-09-16T10:43:01.366" v="1734" actId="47"/>
        <pc:sldMkLst>
          <pc:docMk/>
          <pc:sldMk cId="1147370994" sldId="273"/>
        </pc:sldMkLst>
      </pc:sldChg>
      <pc:sldChg chg="del">
        <pc:chgData name="Tim Whicker" userId="7ad01f95-2ae1-44da-9608-5ca589fcc6dd" providerId="ADAL" clId="{5E655231-45A8-49DA-BDA6-7F81F97D3F6B}" dt="2024-09-16T00:22:05.619" v="674" actId="47"/>
        <pc:sldMkLst>
          <pc:docMk/>
          <pc:sldMk cId="4125531134" sldId="273"/>
        </pc:sldMkLst>
      </pc:sldChg>
      <pc:sldChg chg="del">
        <pc:chgData name="Tim Whicker" userId="7ad01f95-2ae1-44da-9608-5ca589fcc6dd" providerId="ADAL" clId="{5E655231-45A8-49DA-BDA6-7F81F97D3F6B}" dt="2024-09-16T00:22:18.039" v="679" actId="47"/>
        <pc:sldMkLst>
          <pc:docMk/>
          <pc:sldMk cId="490639857" sldId="274"/>
        </pc:sldMkLst>
      </pc:sldChg>
      <pc:sldChg chg="add del modTransition">
        <pc:chgData name="Tim Whicker" userId="7ad01f95-2ae1-44da-9608-5ca589fcc6dd" providerId="ADAL" clId="{5E655231-45A8-49DA-BDA6-7F81F97D3F6B}" dt="2024-09-16T10:43:01.366" v="1734" actId="47"/>
        <pc:sldMkLst>
          <pc:docMk/>
          <pc:sldMk cId="505201699" sldId="274"/>
        </pc:sldMkLst>
      </pc:sldChg>
      <pc:sldChg chg="modSp mod ord modNotes">
        <pc:chgData name="Tim Whicker" userId="7ad01f95-2ae1-44da-9608-5ca589fcc6dd" providerId="ADAL" clId="{5E655231-45A8-49DA-BDA6-7F81F97D3F6B}" dt="2024-09-16T21:09:48.480" v="2441"/>
        <pc:sldMkLst>
          <pc:docMk/>
          <pc:sldMk cId="3515370064" sldId="275"/>
        </pc:sldMkLst>
        <pc:spChg chg="mod">
          <ac:chgData name="Tim Whicker" userId="7ad01f95-2ae1-44da-9608-5ca589fcc6dd" providerId="ADAL" clId="{5E655231-45A8-49DA-BDA6-7F81F97D3F6B}" dt="2024-09-10T21:01:55.291" v="514" actId="20577"/>
          <ac:spMkLst>
            <pc:docMk/>
            <pc:sldMk cId="3515370064" sldId="275"/>
            <ac:spMk id="29" creationId="{E76ED261-6058-C56F-40FC-3A7EE5E81397}"/>
          </ac:spMkLst>
        </pc:spChg>
      </pc:sldChg>
      <pc:sldChg chg="del">
        <pc:chgData name="Tim Whicker" userId="7ad01f95-2ae1-44da-9608-5ca589fcc6dd" providerId="ADAL" clId="{5E655231-45A8-49DA-BDA6-7F81F97D3F6B}" dt="2024-09-11T11:20:18.953" v="530" actId="47"/>
        <pc:sldMkLst>
          <pc:docMk/>
          <pc:sldMk cId="1111574098" sldId="276"/>
        </pc:sldMkLst>
      </pc:sldChg>
      <pc:sldChg chg="addSp delSp modSp add del mod">
        <pc:chgData name="Tim Whicker" userId="7ad01f95-2ae1-44da-9608-5ca589fcc6dd" providerId="ADAL" clId="{5E655231-45A8-49DA-BDA6-7F81F97D3F6B}" dt="2024-09-16T10:34:48.563" v="1681" actId="47"/>
        <pc:sldMkLst>
          <pc:docMk/>
          <pc:sldMk cId="2785331243" sldId="276"/>
        </pc:sldMkLst>
        <pc:spChg chg="del mod">
          <ac:chgData name="Tim Whicker" userId="7ad01f95-2ae1-44da-9608-5ca589fcc6dd" providerId="ADAL" clId="{5E655231-45A8-49DA-BDA6-7F81F97D3F6B}" dt="2024-09-16T10:30:56.287" v="1624" actId="21"/>
          <ac:spMkLst>
            <pc:docMk/>
            <pc:sldMk cId="2785331243" sldId="276"/>
            <ac:spMk id="2" creationId="{97450BDA-D564-4017-852C-45CBEDE86BA4}"/>
          </ac:spMkLst>
        </pc:spChg>
        <pc:spChg chg="add mod">
          <ac:chgData name="Tim Whicker" userId="7ad01f95-2ae1-44da-9608-5ca589fcc6dd" providerId="ADAL" clId="{5E655231-45A8-49DA-BDA6-7F81F97D3F6B}" dt="2024-09-16T10:30:56.287" v="1624" actId="21"/>
          <ac:spMkLst>
            <pc:docMk/>
            <pc:sldMk cId="2785331243" sldId="276"/>
            <ac:spMk id="4" creationId="{63D56896-2001-93FB-D29B-EB2268240412}"/>
          </ac:spMkLst>
        </pc:spChg>
      </pc:sldChg>
      <pc:sldChg chg="ord modNotes">
        <pc:chgData name="Tim Whicker" userId="7ad01f95-2ae1-44da-9608-5ca589fcc6dd" providerId="ADAL" clId="{5E655231-45A8-49DA-BDA6-7F81F97D3F6B}" dt="2024-09-16T21:09:48.480" v="2441"/>
        <pc:sldMkLst>
          <pc:docMk/>
          <pc:sldMk cId="2208787410" sldId="277"/>
        </pc:sldMkLst>
      </pc:sldChg>
      <pc:sldChg chg="modSp add del mod modTransition">
        <pc:chgData name="Tim Whicker" userId="7ad01f95-2ae1-44da-9608-5ca589fcc6dd" providerId="ADAL" clId="{5E655231-45A8-49DA-BDA6-7F81F97D3F6B}" dt="2024-09-16T10:34:25.276" v="1677" actId="47"/>
        <pc:sldMkLst>
          <pc:docMk/>
          <pc:sldMk cId="3706738040" sldId="278"/>
        </pc:sldMkLst>
        <pc:spChg chg="mod">
          <ac:chgData name="Tim Whicker" userId="7ad01f95-2ae1-44da-9608-5ca589fcc6dd" providerId="ADAL" clId="{5E655231-45A8-49DA-BDA6-7F81F97D3F6B}" dt="2024-09-16T01:06:31.074" v="1417" actId="27636"/>
          <ac:spMkLst>
            <pc:docMk/>
            <pc:sldMk cId="3706738040" sldId="278"/>
            <ac:spMk id="2" creationId="{14A490C2-FB8F-454B-A0C3-6323B95F99E8}"/>
          </ac:spMkLst>
        </pc:spChg>
      </pc:sldChg>
      <pc:sldChg chg="add ord modTransition">
        <pc:chgData name="Tim Whicker" userId="7ad01f95-2ae1-44da-9608-5ca589fcc6dd" providerId="ADAL" clId="{5E655231-45A8-49DA-BDA6-7F81F97D3F6B}" dt="2024-09-16T16:12:53.768" v="2437"/>
        <pc:sldMkLst>
          <pc:docMk/>
          <pc:sldMk cId="2448635150" sldId="279"/>
        </pc:sldMkLst>
      </pc:sldChg>
      <pc:sldChg chg="del">
        <pc:chgData name="Tim Whicker" userId="7ad01f95-2ae1-44da-9608-5ca589fcc6dd" providerId="ADAL" clId="{5E655231-45A8-49DA-BDA6-7F81F97D3F6B}" dt="2024-09-10T20:37:09.689" v="477" actId="47"/>
        <pc:sldMkLst>
          <pc:docMk/>
          <pc:sldMk cId="3483757669" sldId="280"/>
        </pc:sldMkLst>
      </pc:sldChg>
      <pc:sldChg chg="add ord modTransition">
        <pc:chgData name="Tim Whicker" userId="7ad01f95-2ae1-44da-9608-5ca589fcc6dd" providerId="ADAL" clId="{5E655231-45A8-49DA-BDA6-7F81F97D3F6B}" dt="2024-09-16T16:12:53.768" v="2437"/>
        <pc:sldMkLst>
          <pc:docMk/>
          <pc:sldMk cId="3754413410" sldId="280"/>
        </pc:sldMkLst>
      </pc:sldChg>
      <pc:sldChg chg="add del modTransition">
        <pc:chgData name="Tim Whicker" userId="7ad01f95-2ae1-44da-9608-5ca589fcc6dd" providerId="ADAL" clId="{5E655231-45A8-49DA-BDA6-7F81F97D3F6B}" dt="2024-09-16T10:41:12.421" v="1721" actId="47"/>
        <pc:sldMkLst>
          <pc:docMk/>
          <pc:sldMk cId="907180282" sldId="281"/>
        </pc:sldMkLst>
      </pc:sldChg>
      <pc:sldChg chg="del">
        <pc:chgData name="Tim Whicker" userId="7ad01f95-2ae1-44da-9608-5ca589fcc6dd" providerId="ADAL" clId="{5E655231-45A8-49DA-BDA6-7F81F97D3F6B}" dt="2024-09-10T12:38:07.622" v="12" actId="47"/>
        <pc:sldMkLst>
          <pc:docMk/>
          <pc:sldMk cId="435293277" sldId="282"/>
        </pc:sldMkLst>
      </pc:sldChg>
      <pc:sldChg chg="ord modNotes">
        <pc:chgData name="Tim Whicker" userId="7ad01f95-2ae1-44da-9608-5ca589fcc6dd" providerId="ADAL" clId="{5E655231-45A8-49DA-BDA6-7F81F97D3F6B}" dt="2024-09-16T21:09:48.480" v="2441"/>
        <pc:sldMkLst>
          <pc:docMk/>
          <pc:sldMk cId="2085375656" sldId="283"/>
        </pc:sldMkLst>
      </pc:sldChg>
      <pc:sldChg chg="addSp delSp modSp add del mod">
        <pc:chgData name="Tim Whicker" userId="7ad01f95-2ae1-44da-9608-5ca589fcc6dd" providerId="ADAL" clId="{5E655231-45A8-49DA-BDA6-7F81F97D3F6B}" dt="2024-09-16T15:17:05.660" v="2303" actId="47"/>
        <pc:sldMkLst>
          <pc:docMk/>
          <pc:sldMk cId="335630089" sldId="284"/>
        </pc:sldMkLst>
        <pc:spChg chg="del">
          <ac:chgData name="Tim Whicker" userId="7ad01f95-2ae1-44da-9608-5ca589fcc6dd" providerId="ADAL" clId="{5E655231-45A8-49DA-BDA6-7F81F97D3F6B}" dt="2024-09-16T15:16:13.550" v="2242" actId="21"/>
          <ac:spMkLst>
            <pc:docMk/>
            <pc:sldMk cId="335630089" sldId="284"/>
            <ac:spMk id="2" creationId="{97450BDA-D564-4017-852C-45CBEDE86BA4}"/>
          </ac:spMkLst>
        </pc:spChg>
        <pc:spChg chg="add mod">
          <ac:chgData name="Tim Whicker" userId="7ad01f95-2ae1-44da-9608-5ca589fcc6dd" providerId="ADAL" clId="{5E655231-45A8-49DA-BDA6-7F81F97D3F6B}" dt="2024-09-16T15:16:13.550" v="2242" actId="21"/>
          <ac:spMkLst>
            <pc:docMk/>
            <pc:sldMk cId="335630089" sldId="284"/>
            <ac:spMk id="4" creationId="{B6799265-9892-487C-4E49-F2C69D88DE6C}"/>
          </ac:spMkLst>
        </pc:spChg>
      </pc:sldChg>
      <pc:sldChg chg="del">
        <pc:chgData name="Tim Whicker" userId="7ad01f95-2ae1-44da-9608-5ca589fcc6dd" providerId="ADAL" clId="{5E655231-45A8-49DA-BDA6-7F81F97D3F6B}" dt="2024-09-16T00:22:12.823" v="677" actId="47"/>
        <pc:sldMkLst>
          <pc:docMk/>
          <pc:sldMk cId="868972664" sldId="284"/>
        </pc:sldMkLst>
      </pc:sldChg>
      <pc:sldChg chg="del">
        <pc:chgData name="Tim Whicker" userId="7ad01f95-2ae1-44da-9608-5ca589fcc6dd" providerId="ADAL" clId="{5E655231-45A8-49DA-BDA6-7F81F97D3F6B}" dt="2024-09-10T12:38:30.728" v="14" actId="47"/>
        <pc:sldMkLst>
          <pc:docMk/>
          <pc:sldMk cId="54990230" sldId="285"/>
        </pc:sldMkLst>
      </pc:sldChg>
      <pc:sldChg chg="addSp modSp add mod modTransition">
        <pc:chgData name="Tim Whicker" userId="7ad01f95-2ae1-44da-9608-5ca589fcc6dd" providerId="ADAL" clId="{5E655231-45A8-49DA-BDA6-7F81F97D3F6B}" dt="2024-09-16T15:38:38.642" v="2434" actId="313"/>
        <pc:sldMkLst>
          <pc:docMk/>
          <pc:sldMk cId="1552964716" sldId="285"/>
        </pc:sldMkLst>
        <pc:spChg chg="mod">
          <ac:chgData name="Tim Whicker" userId="7ad01f95-2ae1-44da-9608-5ca589fcc6dd" providerId="ADAL" clId="{5E655231-45A8-49DA-BDA6-7F81F97D3F6B}" dt="2024-09-16T15:35:01.836" v="2410"/>
          <ac:spMkLst>
            <pc:docMk/>
            <pc:sldMk cId="1552964716" sldId="285"/>
            <ac:spMk id="6" creationId="{23CEEE7E-877C-B6E3-B813-DC15D6DDAE85}"/>
          </ac:spMkLst>
        </pc:spChg>
        <pc:spChg chg="mod">
          <ac:chgData name="Tim Whicker" userId="7ad01f95-2ae1-44da-9608-5ca589fcc6dd" providerId="ADAL" clId="{5E655231-45A8-49DA-BDA6-7F81F97D3F6B}" dt="2024-09-16T15:35:01.836" v="2410"/>
          <ac:spMkLst>
            <pc:docMk/>
            <pc:sldMk cId="1552964716" sldId="285"/>
            <ac:spMk id="7" creationId="{4689406C-6515-C6A2-1FAA-19DC869EC1FE}"/>
          </ac:spMkLst>
        </pc:spChg>
        <pc:spChg chg="mod">
          <ac:chgData name="Tim Whicker" userId="7ad01f95-2ae1-44da-9608-5ca589fcc6dd" providerId="ADAL" clId="{5E655231-45A8-49DA-BDA6-7F81F97D3F6B}" dt="2024-09-16T15:35:01.836" v="2410"/>
          <ac:spMkLst>
            <pc:docMk/>
            <pc:sldMk cId="1552964716" sldId="285"/>
            <ac:spMk id="8" creationId="{94CA2DD1-2D35-DE5B-BCE5-619997E83C2E}"/>
          </ac:spMkLst>
        </pc:spChg>
        <pc:spChg chg="add mod">
          <ac:chgData name="Tim Whicker" userId="7ad01f95-2ae1-44da-9608-5ca589fcc6dd" providerId="ADAL" clId="{5E655231-45A8-49DA-BDA6-7F81F97D3F6B}" dt="2024-09-16T15:35:24.028" v="2431" actId="1076"/>
          <ac:spMkLst>
            <pc:docMk/>
            <pc:sldMk cId="1552964716" sldId="285"/>
            <ac:spMk id="9" creationId="{E60A2132-8871-8024-DCD1-752ED8BCC38A}"/>
          </ac:spMkLst>
        </pc:spChg>
        <pc:spChg chg="add mod">
          <ac:chgData name="Tim Whicker" userId="7ad01f95-2ae1-44da-9608-5ca589fcc6dd" providerId="ADAL" clId="{5E655231-45A8-49DA-BDA6-7F81F97D3F6B}" dt="2024-09-16T15:38:38.642" v="2434" actId="313"/>
          <ac:spMkLst>
            <pc:docMk/>
            <pc:sldMk cId="1552964716" sldId="285"/>
            <ac:spMk id="10" creationId="{F8723BAC-CA0E-AB43-07EE-B103F4E6F9A9}"/>
          </ac:spMkLst>
        </pc:spChg>
        <pc:grpChg chg="add mod">
          <ac:chgData name="Tim Whicker" userId="7ad01f95-2ae1-44da-9608-5ca589fcc6dd" providerId="ADAL" clId="{5E655231-45A8-49DA-BDA6-7F81F97D3F6B}" dt="2024-09-16T15:35:01.836" v="2410"/>
          <ac:grpSpMkLst>
            <pc:docMk/>
            <pc:sldMk cId="1552964716" sldId="285"/>
            <ac:grpSpMk id="5" creationId="{777555BA-3BD7-BD51-19FB-01FC1D6576CC}"/>
          </ac:grpSpMkLst>
        </pc:grpChg>
        <pc:graphicFrameChg chg="mod">
          <ac:chgData name="Tim Whicker" userId="7ad01f95-2ae1-44da-9608-5ca589fcc6dd" providerId="ADAL" clId="{5E655231-45A8-49DA-BDA6-7F81F97D3F6B}" dt="2024-09-16T15:35:48.612" v="2433" actId="1076"/>
          <ac:graphicFrameMkLst>
            <pc:docMk/>
            <pc:sldMk cId="1552964716" sldId="285"/>
            <ac:graphicFrameMk id="4" creationId="{1DEAF483-8AE8-4F56-9049-15F071B19950}"/>
          </ac:graphicFrameMkLst>
        </pc:graphicFrameChg>
        <pc:cxnChg chg="add mod">
          <ac:chgData name="Tim Whicker" userId="7ad01f95-2ae1-44da-9608-5ca589fcc6dd" providerId="ADAL" clId="{5E655231-45A8-49DA-BDA6-7F81F97D3F6B}" dt="2024-09-16T15:35:01.836" v="2410"/>
          <ac:cxnSpMkLst>
            <pc:docMk/>
            <pc:sldMk cId="1552964716" sldId="285"/>
            <ac:cxnSpMk id="3" creationId="{D5B488F5-07FE-28E5-5EA2-F25CBE86FADD}"/>
          </ac:cxnSpMkLst>
        </pc:cxnChg>
      </pc:sldChg>
      <pc:sldChg chg="addSp delSp modSp add del mod modTransition">
        <pc:chgData name="Tim Whicker" userId="7ad01f95-2ae1-44da-9608-5ca589fcc6dd" providerId="ADAL" clId="{5E655231-45A8-49DA-BDA6-7F81F97D3F6B}" dt="2024-09-16T15:22:11.195" v="2323" actId="47"/>
        <pc:sldMkLst>
          <pc:docMk/>
          <pc:sldMk cId="306619050" sldId="286"/>
        </pc:sldMkLst>
        <pc:spChg chg="del mod">
          <ac:chgData name="Tim Whicker" userId="7ad01f95-2ae1-44da-9608-5ca589fcc6dd" providerId="ADAL" clId="{5E655231-45A8-49DA-BDA6-7F81F97D3F6B}" dt="2024-09-16T15:18:40.971" v="2318" actId="21"/>
          <ac:spMkLst>
            <pc:docMk/>
            <pc:sldMk cId="306619050" sldId="286"/>
            <ac:spMk id="3" creationId="{5F67A2A9-0546-4C40-B858-06EE627FEFB3}"/>
          </ac:spMkLst>
        </pc:spChg>
        <pc:spChg chg="add mod">
          <ac:chgData name="Tim Whicker" userId="7ad01f95-2ae1-44da-9608-5ca589fcc6dd" providerId="ADAL" clId="{5E655231-45A8-49DA-BDA6-7F81F97D3F6B}" dt="2024-09-16T15:18:40.971" v="2318" actId="21"/>
          <ac:spMkLst>
            <pc:docMk/>
            <pc:sldMk cId="306619050" sldId="286"/>
            <ac:spMk id="5" creationId="{9BB2B0DE-79CA-61DB-9BF0-34011901DA37}"/>
          </ac:spMkLst>
        </pc:spChg>
      </pc:sldChg>
      <pc:sldChg chg="del">
        <pc:chgData name="Tim Whicker" userId="7ad01f95-2ae1-44da-9608-5ca589fcc6dd" providerId="ADAL" clId="{5E655231-45A8-49DA-BDA6-7F81F97D3F6B}" dt="2024-09-11T11:21:23.814" v="534" actId="47"/>
        <pc:sldMkLst>
          <pc:docMk/>
          <pc:sldMk cId="4022988101" sldId="286"/>
        </pc:sldMkLst>
      </pc:sldChg>
      <pc:sldChg chg="del">
        <pc:chgData name="Tim Whicker" userId="7ad01f95-2ae1-44da-9608-5ca589fcc6dd" providerId="ADAL" clId="{5E655231-45A8-49DA-BDA6-7F81F97D3F6B}" dt="2024-09-10T12:25:34.364" v="8" actId="47"/>
        <pc:sldMkLst>
          <pc:docMk/>
          <pc:sldMk cId="2409350240" sldId="287"/>
        </pc:sldMkLst>
      </pc:sldChg>
      <pc:sldChg chg="add del modTransition">
        <pc:chgData name="Tim Whicker" userId="7ad01f95-2ae1-44da-9608-5ca589fcc6dd" providerId="ADAL" clId="{5E655231-45A8-49DA-BDA6-7F81F97D3F6B}" dt="2024-09-16T15:15:21.517" v="2236" actId="47"/>
        <pc:sldMkLst>
          <pc:docMk/>
          <pc:sldMk cId="2524048088" sldId="287"/>
        </pc:sldMkLst>
      </pc:sldChg>
      <pc:sldChg chg="del">
        <pc:chgData name="Tim Whicker" userId="7ad01f95-2ae1-44da-9608-5ca589fcc6dd" providerId="ADAL" clId="{5E655231-45A8-49DA-BDA6-7F81F97D3F6B}" dt="2024-09-11T11:21:07.189" v="531" actId="47"/>
        <pc:sldMkLst>
          <pc:docMk/>
          <pc:sldMk cId="2355262666" sldId="288"/>
        </pc:sldMkLst>
      </pc:sldChg>
      <pc:sldChg chg="addSp delSp modSp add del mod modTransition">
        <pc:chgData name="Tim Whicker" userId="7ad01f95-2ae1-44da-9608-5ca589fcc6dd" providerId="ADAL" clId="{5E655231-45A8-49DA-BDA6-7F81F97D3F6B}" dt="2024-09-16T16:12:25.053" v="2435" actId="47"/>
        <pc:sldMkLst>
          <pc:docMk/>
          <pc:sldMk cId="3701874386" sldId="288"/>
        </pc:sldMkLst>
        <pc:spChg chg="del mod">
          <ac:chgData name="Tim Whicker" userId="7ad01f95-2ae1-44da-9608-5ca589fcc6dd" providerId="ADAL" clId="{5E655231-45A8-49DA-BDA6-7F81F97D3F6B}" dt="2024-09-16T15:28:39.275" v="2331" actId="21"/>
          <ac:spMkLst>
            <pc:docMk/>
            <pc:sldMk cId="3701874386" sldId="288"/>
            <ac:spMk id="3" creationId="{B88A7455-D8C4-48E8-AE67-35B043AC27ED}"/>
          </ac:spMkLst>
        </pc:spChg>
        <pc:spChg chg="add mod">
          <ac:chgData name="Tim Whicker" userId="7ad01f95-2ae1-44da-9608-5ca589fcc6dd" providerId="ADAL" clId="{5E655231-45A8-49DA-BDA6-7F81F97D3F6B}" dt="2024-09-16T15:28:39.275" v="2331" actId="21"/>
          <ac:spMkLst>
            <pc:docMk/>
            <pc:sldMk cId="3701874386" sldId="288"/>
            <ac:spMk id="5" creationId="{F5EAB42E-1D12-8A88-78CA-70393D1EF572}"/>
          </ac:spMkLst>
        </pc:spChg>
      </pc:sldChg>
      <pc:sldChg chg="add del modTransition">
        <pc:chgData name="Tim Whicker" userId="7ad01f95-2ae1-44da-9608-5ca589fcc6dd" providerId="ADAL" clId="{5E655231-45A8-49DA-BDA6-7F81F97D3F6B}" dt="2024-09-16T15:15:24.300" v="2237" actId="47"/>
        <pc:sldMkLst>
          <pc:docMk/>
          <pc:sldMk cId="1656759354" sldId="289"/>
        </pc:sldMkLst>
      </pc:sldChg>
      <pc:sldChg chg="del">
        <pc:chgData name="Tim Whicker" userId="7ad01f95-2ae1-44da-9608-5ca589fcc6dd" providerId="ADAL" clId="{5E655231-45A8-49DA-BDA6-7F81F97D3F6B}" dt="2024-09-10T12:25:14.440" v="3" actId="47"/>
        <pc:sldMkLst>
          <pc:docMk/>
          <pc:sldMk cId="2519038839" sldId="289"/>
        </pc:sldMkLst>
      </pc:sldChg>
      <pc:sldChg chg="add del modTransition">
        <pc:chgData name="Tim Whicker" userId="7ad01f95-2ae1-44da-9608-5ca589fcc6dd" providerId="ADAL" clId="{5E655231-45A8-49DA-BDA6-7F81F97D3F6B}" dt="2024-09-16T15:15:26.907" v="2238" actId="47"/>
        <pc:sldMkLst>
          <pc:docMk/>
          <pc:sldMk cId="2448084347" sldId="290"/>
        </pc:sldMkLst>
      </pc:sldChg>
      <pc:sldChg chg="addSp delSp modSp add del mod modTransition">
        <pc:chgData name="Tim Whicker" userId="7ad01f95-2ae1-44da-9608-5ca589fcc6dd" providerId="ADAL" clId="{5E655231-45A8-49DA-BDA6-7F81F97D3F6B}" dt="2024-09-16T15:34:40.525" v="2409" actId="47"/>
        <pc:sldMkLst>
          <pc:docMk/>
          <pc:sldMk cId="3795752511" sldId="291"/>
        </pc:sldMkLst>
        <pc:spChg chg="mod">
          <ac:chgData name="Tim Whicker" userId="7ad01f95-2ae1-44da-9608-5ca589fcc6dd" providerId="ADAL" clId="{5E655231-45A8-49DA-BDA6-7F81F97D3F6B}" dt="2024-09-16T15:14:24.745" v="2232" actId="27636"/>
          <ac:spMkLst>
            <pc:docMk/>
            <pc:sldMk cId="3795752511" sldId="291"/>
            <ac:spMk id="2" creationId="{5F936E9D-A928-42B6-8FF4-7E44434D957F}"/>
          </ac:spMkLst>
        </pc:spChg>
        <pc:spChg chg="del mod">
          <ac:chgData name="Tim Whicker" userId="7ad01f95-2ae1-44da-9608-5ca589fcc6dd" providerId="ADAL" clId="{5E655231-45A8-49DA-BDA6-7F81F97D3F6B}" dt="2024-09-16T15:31:04.444" v="2404" actId="21"/>
          <ac:spMkLst>
            <pc:docMk/>
            <pc:sldMk cId="3795752511" sldId="291"/>
            <ac:spMk id="3" creationId="{BA71C08E-9CF3-480E-9BCD-1CF3AC033FEC}"/>
          </ac:spMkLst>
        </pc:spChg>
        <pc:spChg chg="add mod">
          <ac:chgData name="Tim Whicker" userId="7ad01f95-2ae1-44da-9608-5ca589fcc6dd" providerId="ADAL" clId="{5E655231-45A8-49DA-BDA6-7F81F97D3F6B}" dt="2024-09-16T15:31:04.444" v="2404" actId="21"/>
          <ac:spMkLst>
            <pc:docMk/>
            <pc:sldMk cId="3795752511" sldId="291"/>
            <ac:spMk id="5" creationId="{BBAF9D11-4129-2BEA-109F-0956A654F5D9}"/>
          </ac:spMkLst>
        </pc:spChg>
      </pc:sldChg>
      <pc:sldChg chg="modSp add del mod">
        <pc:chgData name="Tim Whicker" userId="7ad01f95-2ae1-44da-9608-5ca589fcc6dd" providerId="ADAL" clId="{5E655231-45A8-49DA-BDA6-7F81F97D3F6B}" dt="2024-09-16T15:02:04.358" v="2098" actId="47"/>
        <pc:sldMkLst>
          <pc:docMk/>
          <pc:sldMk cId="3166501708" sldId="292"/>
        </pc:sldMkLst>
        <pc:spChg chg="mod">
          <ac:chgData name="Tim Whicker" userId="7ad01f95-2ae1-44da-9608-5ca589fcc6dd" providerId="ADAL" clId="{5E655231-45A8-49DA-BDA6-7F81F97D3F6B}" dt="2024-09-16T15:01:59.128" v="2096" actId="21"/>
          <ac:spMkLst>
            <pc:docMk/>
            <pc:sldMk cId="3166501708" sldId="292"/>
            <ac:spMk id="2" creationId="{97450BDA-D564-4017-852C-45CBEDE86BA4}"/>
          </ac:spMkLst>
        </pc:spChg>
      </pc:sldChg>
      <pc:sldChg chg="del">
        <pc:chgData name="Tim Whicker" userId="7ad01f95-2ae1-44da-9608-5ca589fcc6dd" providerId="ADAL" clId="{5E655231-45A8-49DA-BDA6-7F81F97D3F6B}" dt="2024-09-10T12:25:19.182" v="4" actId="47"/>
        <pc:sldMkLst>
          <pc:docMk/>
          <pc:sldMk cId="4274122479" sldId="292"/>
        </pc:sldMkLst>
      </pc:sldChg>
      <pc:sldChg chg="del">
        <pc:chgData name="Tim Whicker" userId="7ad01f95-2ae1-44da-9608-5ca589fcc6dd" providerId="ADAL" clId="{5E655231-45A8-49DA-BDA6-7F81F97D3F6B}" dt="2024-09-11T11:21:21.353" v="533" actId="47"/>
        <pc:sldMkLst>
          <pc:docMk/>
          <pc:sldMk cId="1384082658" sldId="293"/>
        </pc:sldMkLst>
      </pc:sldChg>
      <pc:sldChg chg="modSp add del mod modTransition">
        <pc:chgData name="Tim Whicker" userId="7ad01f95-2ae1-44da-9608-5ca589fcc6dd" providerId="ADAL" clId="{5E655231-45A8-49DA-BDA6-7F81F97D3F6B}" dt="2024-09-16T12:21:58.735" v="1859" actId="47"/>
        <pc:sldMkLst>
          <pc:docMk/>
          <pc:sldMk cId="1899627859" sldId="293"/>
        </pc:sldMkLst>
        <pc:spChg chg="mod">
          <ac:chgData name="Tim Whicker" userId="7ad01f95-2ae1-44da-9608-5ca589fcc6dd" providerId="ADAL" clId="{5E655231-45A8-49DA-BDA6-7F81F97D3F6B}" dt="2024-09-16T01:08:29.689" v="1425" actId="27636"/>
          <ac:spMkLst>
            <pc:docMk/>
            <pc:sldMk cId="1899627859" sldId="293"/>
            <ac:spMk id="3" creationId="{588B711B-2BA0-4DB3-A676-5AA36D7BF9C6}"/>
          </ac:spMkLst>
        </pc:spChg>
      </pc:sldChg>
      <pc:sldChg chg="modSp mod ord modNotes">
        <pc:chgData name="Tim Whicker" userId="7ad01f95-2ae1-44da-9608-5ca589fcc6dd" providerId="ADAL" clId="{5E655231-45A8-49DA-BDA6-7F81F97D3F6B}" dt="2024-09-16T21:09:48.480" v="2441"/>
        <pc:sldMkLst>
          <pc:docMk/>
          <pc:sldMk cId="3342458956" sldId="294"/>
        </pc:sldMkLst>
        <pc:spChg chg="mod">
          <ac:chgData name="Tim Whicker" userId="7ad01f95-2ae1-44da-9608-5ca589fcc6dd" providerId="ADAL" clId="{5E655231-45A8-49DA-BDA6-7F81F97D3F6B}" dt="2024-09-16T00:17:19.764" v="653" actId="20577"/>
          <ac:spMkLst>
            <pc:docMk/>
            <pc:sldMk cId="3342458956" sldId="294"/>
            <ac:spMk id="78" creationId="{B556750C-27F1-7299-CF9F-8FF5B180209B}"/>
          </ac:spMkLst>
        </pc:spChg>
      </pc:sldChg>
      <pc:sldChg chg="addSp delSp modSp add mod modTransition">
        <pc:chgData name="Tim Whicker" userId="7ad01f95-2ae1-44da-9608-5ca589fcc6dd" providerId="ADAL" clId="{5E655231-45A8-49DA-BDA6-7F81F97D3F6B}" dt="2024-09-16T12:25:53.057" v="1897" actId="1076"/>
        <pc:sldMkLst>
          <pc:docMk/>
          <pc:sldMk cId="3421471194" sldId="295"/>
        </pc:sldMkLst>
        <pc:spChg chg="del mod">
          <ac:chgData name="Tim Whicker" userId="7ad01f95-2ae1-44da-9608-5ca589fcc6dd" providerId="ADAL" clId="{5E655231-45A8-49DA-BDA6-7F81F97D3F6B}" dt="2024-09-16T12:25:11.757" v="1884" actId="478"/>
          <ac:spMkLst>
            <pc:docMk/>
            <pc:sldMk cId="3421471194" sldId="295"/>
            <ac:spMk id="2" creationId="{33C5B58C-69DE-499B-979D-9AA23E7726B9}"/>
          </ac:spMkLst>
        </pc:spChg>
        <pc:spChg chg="mod">
          <ac:chgData name="Tim Whicker" userId="7ad01f95-2ae1-44da-9608-5ca589fcc6dd" providerId="ADAL" clId="{5E655231-45A8-49DA-BDA6-7F81F97D3F6B}" dt="2024-09-16T12:25:50.337" v="1896" actId="1076"/>
          <ac:spMkLst>
            <pc:docMk/>
            <pc:sldMk cId="3421471194" sldId="295"/>
            <ac:spMk id="3" creationId="{13BD2EC6-5A1F-4629-A6D2-B2DB0CA64C00}"/>
          </ac:spMkLst>
        </pc:spChg>
        <pc:spChg chg="mod">
          <ac:chgData name="Tim Whicker" userId="7ad01f95-2ae1-44da-9608-5ca589fcc6dd" providerId="ADAL" clId="{5E655231-45A8-49DA-BDA6-7F81F97D3F6B}" dt="2024-09-16T12:25:08.922" v="1883"/>
          <ac:spMkLst>
            <pc:docMk/>
            <pc:sldMk cId="3421471194" sldId="295"/>
            <ac:spMk id="7" creationId="{8C59BCBF-59C2-7424-BC39-92D5A29DC96D}"/>
          </ac:spMkLst>
        </pc:spChg>
        <pc:spChg chg="mod">
          <ac:chgData name="Tim Whicker" userId="7ad01f95-2ae1-44da-9608-5ca589fcc6dd" providerId="ADAL" clId="{5E655231-45A8-49DA-BDA6-7F81F97D3F6B}" dt="2024-09-16T12:25:08.922" v="1883"/>
          <ac:spMkLst>
            <pc:docMk/>
            <pc:sldMk cId="3421471194" sldId="295"/>
            <ac:spMk id="8" creationId="{496F1DC4-F686-79A8-E16D-A812AADA8456}"/>
          </ac:spMkLst>
        </pc:spChg>
        <pc:spChg chg="mod">
          <ac:chgData name="Tim Whicker" userId="7ad01f95-2ae1-44da-9608-5ca589fcc6dd" providerId="ADAL" clId="{5E655231-45A8-49DA-BDA6-7F81F97D3F6B}" dt="2024-09-16T12:25:08.922" v="1883"/>
          <ac:spMkLst>
            <pc:docMk/>
            <pc:sldMk cId="3421471194" sldId="295"/>
            <ac:spMk id="9" creationId="{707742B9-9C93-1A65-2A23-CEBFE3ACE21F}"/>
          </ac:spMkLst>
        </pc:spChg>
        <pc:spChg chg="add mod">
          <ac:chgData name="Tim Whicker" userId="7ad01f95-2ae1-44da-9608-5ca589fcc6dd" providerId="ADAL" clId="{5E655231-45A8-49DA-BDA6-7F81F97D3F6B}" dt="2024-09-16T12:25:29.194" v="1893" actId="14100"/>
          <ac:spMkLst>
            <pc:docMk/>
            <pc:sldMk cId="3421471194" sldId="295"/>
            <ac:spMk id="10" creationId="{4A7D5319-F598-04EE-BD78-49F67A879688}"/>
          </ac:spMkLst>
        </pc:spChg>
        <pc:spChg chg="add mod">
          <ac:chgData name="Tim Whicker" userId="7ad01f95-2ae1-44da-9608-5ca589fcc6dd" providerId="ADAL" clId="{5E655231-45A8-49DA-BDA6-7F81F97D3F6B}" dt="2024-09-16T12:25:22.427" v="1892" actId="20577"/>
          <ac:spMkLst>
            <pc:docMk/>
            <pc:sldMk cId="3421471194" sldId="295"/>
            <ac:spMk id="11" creationId="{B7EBDBFB-033D-E518-7D23-8C01AC7D8C3D}"/>
          </ac:spMkLst>
        </pc:spChg>
        <pc:spChg chg="add del mod">
          <ac:chgData name="Tim Whicker" userId="7ad01f95-2ae1-44da-9608-5ca589fcc6dd" providerId="ADAL" clId="{5E655231-45A8-49DA-BDA6-7F81F97D3F6B}" dt="2024-09-16T12:25:14.453" v="1885" actId="478"/>
          <ac:spMkLst>
            <pc:docMk/>
            <pc:sldMk cId="3421471194" sldId="295"/>
            <ac:spMk id="13" creationId="{5003DDFF-F3D6-390C-0F51-976011E8286F}"/>
          </ac:spMkLst>
        </pc:spChg>
        <pc:grpChg chg="add mod">
          <ac:chgData name="Tim Whicker" userId="7ad01f95-2ae1-44da-9608-5ca589fcc6dd" providerId="ADAL" clId="{5E655231-45A8-49DA-BDA6-7F81F97D3F6B}" dt="2024-09-16T12:25:38.693" v="1895" actId="14100"/>
          <ac:grpSpMkLst>
            <pc:docMk/>
            <pc:sldMk cId="3421471194" sldId="295"/>
            <ac:grpSpMk id="6" creationId="{0B8CFF61-C1A1-A03C-658A-CEBA59963107}"/>
          </ac:grpSpMkLst>
        </pc:grpChg>
        <pc:graphicFrameChg chg="mod modGraphic">
          <ac:chgData name="Tim Whicker" userId="7ad01f95-2ae1-44da-9608-5ca589fcc6dd" providerId="ADAL" clId="{5E655231-45A8-49DA-BDA6-7F81F97D3F6B}" dt="2024-09-16T12:25:53.057" v="1897" actId="1076"/>
          <ac:graphicFrameMkLst>
            <pc:docMk/>
            <pc:sldMk cId="3421471194" sldId="295"/>
            <ac:graphicFrameMk id="4" creationId="{6B93648E-B9DC-42ED-81EA-790246782DD8}"/>
          </ac:graphicFrameMkLst>
        </pc:graphicFrameChg>
        <pc:cxnChg chg="add mod">
          <ac:chgData name="Tim Whicker" userId="7ad01f95-2ae1-44da-9608-5ca589fcc6dd" providerId="ADAL" clId="{5E655231-45A8-49DA-BDA6-7F81F97D3F6B}" dt="2024-09-16T12:25:08.922" v="1883"/>
          <ac:cxnSpMkLst>
            <pc:docMk/>
            <pc:sldMk cId="3421471194" sldId="295"/>
            <ac:cxnSpMk id="5" creationId="{ECCC8A85-05E3-CE55-22EC-1B9BB191A4DF}"/>
          </ac:cxnSpMkLst>
        </pc:cxnChg>
      </pc:sldChg>
      <pc:sldChg chg="modSp add del mod modTransition">
        <pc:chgData name="Tim Whicker" userId="7ad01f95-2ae1-44da-9608-5ca589fcc6dd" providerId="ADAL" clId="{5E655231-45A8-49DA-BDA6-7F81F97D3F6B}" dt="2024-09-16T15:00:38.881" v="2084" actId="47"/>
        <pc:sldMkLst>
          <pc:docMk/>
          <pc:sldMk cId="1953396474" sldId="296"/>
        </pc:sldMkLst>
        <pc:spChg chg="mod">
          <ac:chgData name="Tim Whicker" userId="7ad01f95-2ae1-44da-9608-5ca589fcc6dd" providerId="ADAL" clId="{5E655231-45A8-49DA-BDA6-7F81F97D3F6B}" dt="2024-09-16T01:08:29.823" v="1428" actId="27636"/>
          <ac:spMkLst>
            <pc:docMk/>
            <pc:sldMk cId="1953396474" sldId="296"/>
            <ac:spMk id="2" creationId="{53A68B74-4AD2-4911-AA5E-78B0BEEBBB75}"/>
          </ac:spMkLst>
        </pc:spChg>
        <pc:spChg chg="mod">
          <ac:chgData name="Tim Whicker" userId="7ad01f95-2ae1-44da-9608-5ca589fcc6dd" providerId="ADAL" clId="{5E655231-45A8-49DA-BDA6-7F81F97D3F6B}" dt="2024-09-16T14:57:36.322" v="2020" actId="21"/>
          <ac:spMkLst>
            <pc:docMk/>
            <pc:sldMk cId="1953396474" sldId="296"/>
            <ac:spMk id="3" creationId="{53DB4A39-686C-4970-8687-C4D0D313AA8B}"/>
          </ac:spMkLst>
        </pc:spChg>
      </pc:sldChg>
      <pc:sldChg chg="del">
        <pc:chgData name="Tim Whicker" userId="7ad01f95-2ae1-44da-9608-5ca589fcc6dd" providerId="ADAL" clId="{5E655231-45A8-49DA-BDA6-7F81F97D3F6B}" dt="2024-09-10T12:26:15.723" v="10" actId="47"/>
        <pc:sldMkLst>
          <pc:docMk/>
          <pc:sldMk cId="1995424821" sldId="296"/>
        </pc:sldMkLst>
      </pc:sldChg>
      <pc:sldChg chg="add del modTransition">
        <pc:chgData name="Tim Whicker" userId="7ad01f95-2ae1-44da-9608-5ca589fcc6dd" providerId="ADAL" clId="{5E655231-45A8-49DA-BDA6-7F81F97D3F6B}" dt="2024-09-16T10:47:21.034" v="1800" actId="47"/>
        <pc:sldMkLst>
          <pc:docMk/>
          <pc:sldMk cId="698870496" sldId="297"/>
        </pc:sldMkLst>
      </pc:sldChg>
      <pc:sldChg chg="modSp add del mod modTransition">
        <pc:chgData name="Tim Whicker" userId="7ad01f95-2ae1-44da-9608-5ca589fcc6dd" providerId="ADAL" clId="{5E655231-45A8-49DA-BDA6-7F81F97D3F6B}" dt="2024-09-16T10:42:31.458" v="1733" actId="47"/>
        <pc:sldMkLst>
          <pc:docMk/>
          <pc:sldMk cId="139566876" sldId="299"/>
        </pc:sldMkLst>
        <pc:spChg chg="mod">
          <ac:chgData name="Tim Whicker" userId="7ad01f95-2ae1-44da-9608-5ca589fcc6dd" providerId="ADAL" clId="{5E655231-45A8-49DA-BDA6-7F81F97D3F6B}" dt="2024-09-16T01:08:55.021" v="1430" actId="27636"/>
          <ac:spMkLst>
            <pc:docMk/>
            <pc:sldMk cId="139566876" sldId="299"/>
            <ac:spMk id="2" creationId="{FABE5180-3A7E-429F-9B5B-6B09A5822774}"/>
          </ac:spMkLst>
        </pc:spChg>
      </pc:sldChg>
      <pc:sldChg chg="add del">
        <pc:chgData name="Tim Whicker" userId="7ad01f95-2ae1-44da-9608-5ca589fcc6dd" providerId="ADAL" clId="{5E655231-45A8-49DA-BDA6-7F81F97D3F6B}" dt="2024-09-16T00:21:46.161" v="670" actId="47"/>
        <pc:sldMkLst>
          <pc:docMk/>
          <pc:sldMk cId="914563708" sldId="299"/>
        </pc:sldMkLst>
      </pc:sldChg>
      <pc:sldChg chg="del">
        <pc:chgData name="Tim Whicker" userId="7ad01f95-2ae1-44da-9608-5ca589fcc6dd" providerId="ADAL" clId="{5E655231-45A8-49DA-BDA6-7F81F97D3F6B}" dt="2024-09-11T14:04:22.223" v="569" actId="47"/>
        <pc:sldMkLst>
          <pc:docMk/>
          <pc:sldMk cId="3894660944" sldId="300"/>
        </pc:sldMkLst>
      </pc:sldChg>
      <pc:sldChg chg="modSp mod modNotes">
        <pc:chgData name="Tim Whicker" userId="7ad01f95-2ae1-44da-9608-5ca589fcc6dd" providerId="ADAL" clId="{5E655231-45A8-49DA-BDA6-7F81F97D3F6B}" dt="2024-09-16T21:09:48.480" v="2441"/>
        <pc:sldMkLst>
          <pc:docMk/>
          <pc:sldMk cId="2160929254" sldId="301"/>
        </pc:sldMkLst>
        <pc:spChg chg="mod">
          <ac:chgData name="Tim Whicker" userId="7ad01f95-2ae1-44da-9608-5ca589fcc6dd" providerId="ADAL" clId="{5E655231-45A8-49DA-BDA6-7F81F97D3F6B}" dt="2024-09-11T11:22:08.296" v="565" actId="122"/>
          <ac:spMkLst>
            <pc:docMk/>
            <pc:sldMk cId="2160929254" sldId="301"/>
            <ac:spMk id="2" creationId="{3BE24118-8EDF-BCDE-8E2D-F0E113F24331}"/>
          </ac:spMkLst>
        </pc:spChg>
      </pc:sldChg>
      <pc:sldChg chg="modNotes">
        <pc:chgData name="Tim Whicker" userId="7ad01f95-2ae1-44da-9608-5ca589fcc6dd" providerId="ADAL" clId="{5E655231-45A8-49DA-BDA6-7F81F97D3F6B}" dt="2024-09-16T21:09:48.480" v="2441"/>
        <pc:sldMkLst>
          <pc:docMk/>
          <pc:sldMk cId="210205654" sldId="302"/>
        </pc:sldMkLst>
      </pc:sldChg>
      <pc:sldChg chg="del">
        <pc:chgData name="Tim Whicker" userId="7ad01f95-2ae1-44da-9608-5ca589fcc6dd" providerId="ADAL" clId="{5E655231-45A8-49DA-BDA6-7F81F97D3F6B}" dt="2024-09-10T20:37:16.878" v="478" actId="47"/>
        <pc:sldMkLst>
          <pc:docMk/>
          <pc:sldMk cId="245535206" sldId="303"/>
        </pc:sldMkLst>
      </pc:sldChg>
      <pc:sldChg chg="delSp modSp add del mod modTransition">
        <pc:chgData name="Tim Whicker" userId="7ad01f95-2ae1-44da-9608-5ca589fcc6dd" providerId="ADAL" clId="{5E655231-45A8-49DA-BDA6-7F81F97D3F6B}" dt="2024-09-16T10:20:10.184" v="1486" actId="47"/>
        <pc:sldMkLst>
          <pc:docMk/>
          <pc:sldMk cId="1139353073" sldId="308"/>
        </pc:sldMkLst>
        <pc:spChg chg="del">
          <ac:chgData name="Tim Whicker" userId="7ad01f95-2ae1-44da-9608-5ca589fcc6dd" providerId="ADAL" clId="{5E655231-45A8-49DA-BDA6-7F81F97D3F6B}" dt="2024-09-16T01:04:01.633" v="1397" actId="478"/>
          <ac:spMkLst>
            <pc:docMk/>
            <pc:sldMk cId="1139353073" sldId="308"/>
            <ac:spMk id="16" creationId="{24EFFDB4-08F8-8EED-2DE0-E913F298DF4A}"/>
          </ac:spMkLst>
        </pc:spChg>
        <pc:spChg chg="del mod">
          <ac:chgData name="Tim Whicker" userId="7ad01f95-2ae1-44da-9608-5ca589fcc6dd" providerId="ADAL" clId="{5E655231-45A8-49DA-BDA6-7F81F97D3F6B}" dt="2024-09-16T10:20:00.960" v="1483" actId="21"/>
          <ac:spMkLst>
            <pc:docMk/>
            <pc:sldMk cId="1139353073" sldId="308"/>
            <ac:spMk id="24" creationId="{09177903-C6E2-3837-DABD-DC7631C335F7}"/>
          </ac:spMkLst>
        </pc:spChg>
        <pc:spChg chg="del">
          <ac:chgData name="Tim Whicker" userId="7ad01f95-2ae1-44da-9608-5ca589fcc6dd" providerId="ADAL" clId="{5E655231-45A8-49DA-BDA6-7F81F97D3F6B}" dt="2024-09-16T01:04:06.466" v="1399" actId="478"/>
          <ac:spMkLst>
            <pc:docMk/>
            <pc:sldMk cId="1139353073" sldId="308"/>
            <ac:spMk id="26" creationId="{BA25BB10-522D-4E0C-F430-DB2F63AE609D}"/>
          </ac:spMkLst>
        </pc:spChg>
        <pc:spChg chg="del mod">
          <ac:chgData name="Tim Whicker" userId="7ad01f95-2ae1-44da-9608-5ca589fcc6dd" providerId="ADAL" clId="{5E655231-45A8-49DA-BDA6-7F81F97D3F6B}" dt="2024-09-16T10:20:00.960" v="1483" actId="21"/>
          <ac:spMkLst>
            <pc:docMk/>
            <pc:sldMk cId="1139353073" sldId="308"/>
            <ac:spMk id="27" creationId="{88862A1B-AAEA-4C5E-9749-0581DAE8050C}"/>
          </ac:spMkLst>
        </pc:spChg>
        <pc:spChg chg="del mod">
          <ac:chgData name="Tim Whicker" userId="7ad01f95-2ae1-44da-9608-5ca589fcc6dd" providerId="ADAL" clId="{5E655231-45A8-49DA-BDA6-7F81F97D3F6B}" dt="2024-09-16T10:20:00.960" v="1483" actId="21"/>
          <ac:spMkLst>
            <pc:docMk/>
            <pc:sldMk cId="1139353073" sldId="308"/>
            <ac:spMk id="30" creationId="{8846CF41-138E-5EC2-D090-2A3908CCC0E9}"/>
          </ac:spMkLst>
        </pc:spChg>
        <pc:spChg chg="del mod">
          <ac:chgData name="Tim Whicker" userId="7ad01f95-2ae1-44da-9608-5ca589fcc6dd" providerId="ADAL" clId="{5E655231-45A8-49DA-BDA6-7F81F97D3F6B}" dt="2024-09-16T10:20:00.960" v="1483" actId="21"/>
          <ac:spMkLst>
            <pc:docMk/>
            <pc:sldMk cId="1139353073" sldId="308"/>
            <ac:spMk id="54" creationId="{6BDFA9F9-5A39-4E22-9923-2FFAA8701C58}"/>
          </ac:spMkLst>
        </pc:spChg>
        <pc:spChg chg="del mod">
          <ac:chgData name="Tim Whicker" userId="7ad01f95-2ae1-44da-9608-5ca589fcc6dd" providerId="ADAL" clId="{5E655231-45A8-49DA-BDA6-7F81F97D3F6B}" dt="2024-09-16T10:20:00.960" v="1483" actId="21"/>
          <ac:spMkLst>
            <pc:docMk/>
            <pc:sldMk cId="1139353073" sldId="308"/>
            <ac:spMk id="60" creationId="{CA5A0EEE-85E4-4CE4-B428-25A2D794D071}"/>
          </ac:spMkLst>
        </pc:spChg>
        <pc:spChg chg="del mod">
          <ac:chgData name="Tim Whicker" userId="7ad01f95-2ae1-44da-9608-5ca589fcc6dd" providerId="ADAL" clId="{5E655231-45A8-49DA-BDA6-7F81F97D3F6B}" dt="2024-09-16T10:20:00.960" v="1483" actId="21"/>
          <ac:spMkLst>
            <pc:docMk/>
            <pc:sldMk cId="1139353073" sldId="308"/>
            <ac:spMk id="68" creationId="{D39B726C-9FE3-4315-A55E-99987E6F26D5}"/>
          </ac:spMkLst>
        </pc:spChg>
        <pc:cxnChg chg="del mod">
          <ac:chgData name="Tim Whicker" userId="7ad01f95-2ae1-44da-9608-5ca589fcc6dd" providerId="ADAL" clId="{5E655231-45A8-49DA-BDA6-7F81F97D3F6B}" dt="2024-09-16T01:04:04.601" v="1398" actId="478"/>
          <ac:cxnSpMkLst>
            <pc:docMk/>
            <pc:sldMk cId="1139353073" sldId="308"/>
            <ac:cxnSpMk id="6" creationId="{9BF6DB2B-D27C-24BD-C446-BE488D982684}"/>
          </ac:cxnSpMkLst>
        </pc:cxnChg>
        <pc:cxnChg chg="del mod">
          <ac:chgData name="Tim Whicker" userId="7ad01f95-2ae1-44da-9608-5ca589fcc6dd" providerId="ADAL" clId="{5E655231-45A8-49DA-BDA6-7F81F97D3F6B}" dt="2024-09-16T01:04:07.067" v="1400" actId="478"/>
          <ac:cxnSpMkLst>
            <pc:docMk/>
            <pc:sldMk cId="1139353073" sldId="308"/>
            <ac:cxnSpMk id="25" creationId="{D82D839A-F98D-63A2-D9A1-9307088BEE2B}"/>
          </ac:cxnSpMkLst>
        </pc:cxnChg>
        <pc:cxnChg chg="del mod">
          <ac:chgData name="Tim Whicker" userId="7ad01f95-2ae1-44da-9608-5ca589fcc6dd" providerId="ADAL" clId="{5E655231-45A8-49DA-BDA6-7F81F97D3F6B}" dt="2024-09-16T10:20:00.960" v="1483" actId="21"/>
          <ac:cxnSpMkLst>
            <pc:docMk/>
            <pc:sldMk cId="1139353073" sldId="308"/>
            <ac:cxnSpMk id="28" creationId="{B9D73A31-7868-3A4F-5DE7-C57BEC618A61}"/>
          </ac:cxnSpMkLst>
        </pc:cxnChg>
        <pc:cxnChg chg="del mod">
          <ac:chgData name="Tim Whicker" userId="7ad01f95-2ae1-44da-9608-5ca589fcc6dd" providerId="ADAL" clId="{5E655231-45A8-49DA-BDA6-7F81F97D3F6B}" dt="2024-09-16T10:20:00.960" v="1483" actId="21"/>
          <ac:cxnSpMkLst>
            <pc:docMk/>
            <pc:sldMk cId="1139353073" sldId="308"/>
            <ac:cxnSpMk id="59" creationId="{D9512CB7-22DA-4B22-9B85-BA0EE85F18BE}"/>
          </ac:cxnSpMkLst>
        </pc:cxnChg>
      </pc:sldChg>
      <pc:sldChg chg="addSp delSp modSp add mod ord modTransition">
        <pc:chgData name="Tim Whicker" userId="7ad01f95-2ae1-44da-9608-5ca589fcc6dd" providerId="ADAL" clId="{5E655231-45A8-49DA-BDA6-7F81F97D3F6B}" dt="2024-09-16T16:12:53.768" v="2437"/>
        <pc:sldMkLst>
          <pc:docMk/>
          <pc:sldMk cId="2382987505" sldId="309"/>
        </pc:sldMkLst>
        <pc:spChg chg="del mod">
          <ac:chgData name="Tim Whicker" userId="7ad01f95-2ae1-44da-9608-5ca589fcc6dd" providerId="ADAL" clId="{5E655231-45A8-49DA-BDA6-7F81F97D3F6B}" dt="2024-09-16T14:52:03.333" v="1993" actId="478"/>
          <ac:spMkLst>
            <pc:docMk/>
            <pc:sldMk cId="2382987505" sldId="309"/>
            <ac:spMk id="2" creationId="{C4FE63DA-014D-494F-8D2C-36410144BBDC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3" creationId="{ECF14AFD-9BF2-4358-B252-FA59F959F506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5" creationId="{AEA2F6C6-A9C9-483E-9959-893C765FCAC3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6" creationId="{B61CC0D5-D8DB-48BB-A6CA-81F974E3B747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7" creationId="{534A6A40-09CD-4550-BA95-14071CCD2E42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8" creationId="{7408D2FD-0726-46A4-B0EB-83535170F541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9" creationId="{4D1C3246-0364-4ECB-99FD-7AB0C7B1CD75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10" creationId="{E1DFF24B-65E2-40BA-8CDD-FF86317DE29F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11" creationId="{24FA0AEE-C9EF-4151-AB42-ED7E56ED8C5D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16" creationId="{DCBBF713-A98E-4D66-9ABE-73EA29935161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17" creationId="{6862F583-76B1-41EF-BCA0-F6B6F696C694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18" creationId="{08232700-0D44-48CF-8238-37E5021A6A11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20" creationId="{1ECDE81C-F022-4195-AED1-C35A6012ADE7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21" creationId="{927E8F82-0127-43E5-B38D-E3D02F05EFF8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22" creationId="{1D89F1CC-BA12-4563-ACD3-CD3E18D5C457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23" creationId="{0C77099C-3AFB-4521-84D0-6ECE8599A23F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24" creationId="{AB619448-9974-40F7-B4C5-65C2E81A267D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25" creationId="{49BCFC94-C5E8-4330-804D-D5CF6ECC2CA8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26" creationId="{59A6DE37-F2EE-4D2B-A2D0-FF982C22286D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27" creationId="{D71B681E-3A02-456B-8920-7DAF120B5E00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28" creationId="{2FDEF5FC-DB0B-49C3-8D20-7F8BA6E7E125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29" creationId="{3E75CF5C-CB6F-4F32-8E0E-BCADF6BDCE63}"/>
          </ac:spMkLst>
        </pc:spChg>
        <pc:spChg chg="del">
          <ac:chgData name="Tim Whicker" userId="7ad01f95-2ae1-44da-9608-5ca589fcc6dd" providerId="ADAL" clId="{5E655231-45A8-49DA-BDA6-7F81F97D3F6B}" dt="2024-09-16T14:49:13.359" v="1947" actId="478"/>
          <ac:spMkLst>
            <pc:docMk/>
            <pc:sldMk cId="2382987505" sldId="309"/>
            <ac:spMk id="31" creationId="{40922B05-D772-4F51-90E5-CD493F981CD8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32" creationId="{729AA9A6-ADC7-4A4D-85A4-598A79258F77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33" creationId="{133391D3-7C2C-48EF-BC8A-909A9206EB88}"/>
          </ac:spMkLst>
        </pc:spChg>
        <pc:spChg chg="del">
          <ac:chgData name="Tim Whicker" userId="7ad01f95-2ae1-44da-9608-5ca589fcc6dd" providerId="ADAL" clId="{5E655231-45A8-49DA-BDA6-7F81F97D3F6B}" dt="2024-09-16T14:49:16.858" v="1948" actId="478"/>
          <ac:spMkLst>
            <pc:docMk/>
            <pc:sldMk cId="2382987505" sldId="309"/>
            <ac:spMk id="34" creationId="{6C7EDB12-C3C3-4A94-9A99-0B89FE3B0836}"/>
          </ac:spMkLst>
        </pc:spChg>
        <pc:spChg chg="mod">
          <ac:chgData name="Tim Whicker" userId="7ad01f95-2ae1-44da-9608-5ca589fcc6dd" providerId="ADAL" clId="{5E655231-45A8-49DA-BDA6-7F81F97D3F6B}" dt="2024-09-16T14:51:24.620" v="1959"/>
          <ac:spMkLst>
            <pc:docMk/>
            <pc:sldMk cId="2382987505" sldId="309"/>
            <ac:spMk id="35" creationId="{FC1C50D6-6939-F2FD-4793-76468DF9D3D2}"/>
          </ac:spMkLst>
        </pc:spChg>
        <pc:spChg chg="mod">
          <ac:chgData name="Tim Whicker" userId="7ad01f95-2ae1-44da-9608-5ca589fcc6dd" providerId="ADAL" clId="{5E655231-45A8-49DA-BDA6-7F81F97D3F6B}" dt="2024-09-16T14:51:24.620" v="1959"/>
          <ac:spMkLst>
            <pc:docMk/>
            <pc:sldMk cId="2382987505" sldId="309"/>
            <ac:spMk id="36" creationId="{5B4A8E03-C8E9-F719-414C-7BC35E65CC8F}"/>
          </ac:spMkLst>
        </pc:spChg>
        <pc:spChg chg="mod">
          <ac:chgData name="Tim Whicker" userId="7ad01f95-2ae1-44da-9608-5ca589fcc6dd" providerId="ADAL" clId="{5E655231-45A8-49DA-BDA6-7F81F97D3F6B}" dt="2024-09-16T14:51:24.620" v="1959"/>
          <ac:spMkLst>
            <pc:docMk/>
            <pc:sldMk cId="2382987505" sldId="309"/>
            <ac:spMk id="37" creationId="{C20F63DB-0621-A413-40A4-6552AC87A073}"/>
          </ac:spMkLst>
        </pc:spChg>
        <pc:spChg chg="add mod">
          <ac:chgData name="Tim Whicker" userId="7ad01f95-2ae1-44da-9608-5ca589fcc6dd" providerId="ADAL" clId="{5E655231-45A8-49DA-BDA6-7F81F97D3F6B}" dt="2024-09-16T14:52:32.551" v="1998" actId="1076"/>
          <ac:spMkLst>
            <pc:docMk/>
            <pc:sldMk cId="2382987505" sldId="309"/>
            <ac:spMk id="38" creationId="{778B5525-541F-555D-A0CF-89F1ADB1D739}"/>
          </ac:spMkLst>
        </pc:spChg>
        <pc:spChg chg="add mod">
          <ac:chgData name="Tim Whicker" userId="7ad01f95-2ae1-44da-9608-5ca589fcc6dd" providerId="ADAL" clId="{5E655231-45A8-49DA-BDA6-7F81F97D3F6B}" dt="2024-09-16T14:52:32.551" v="1998" actId="1076"/>
          <ac:spMkLst>
            <pc:docMk/>
            <pc:sldMk cId="2382987505" sldId="309"/>
            <ac:spMk id="39" creationId="{D3EB3FCD-D70C-F825-57D1-B93997287B09}"/>
          </ac:spMkLst>
        </pc:spChg>
        <pc:spChg chg="add del mod">
          <ac:chgData name="Tim Whicker" userId="7ad01f95-2ae1-44da-9608-5ca589fcc6dd" providerId="ADAL" clId="{5E655231-45A8-49DA-BDA6-7F81F97D3F6B}" dt="2024-09-16T14:52:06.494" v="1994" actId="478"/>
          <ac:spMkLst>
            <pc:docMk/>
            <pc:sldMk cId="2382987505" sldId="309"/>
            <ac:spMk id="41" creationId="{8714C96E-3793-CFE6-568F-47017EF23AA1}"/>
          </ac:spMkLst>
        </pc:spChg>
        <pc:grpChg chg="add mod">
          <ac:chgData name="Tim Whicker" userId="7ad01f95-2ae1-44da-9608-5ca589fcc6dd" providerId="ADAL" clId="{5E655231-45A8-49DA-BDA6-7F81F97D3F6B}" dt="2024-09-16T14:52:32.551" v="1998" actId="1076"/>
          <ac:grpSpMkLst>
            <pc:docMk/>
            <pc:sldMk cId="2382987505" sldId="309"/>
            <ac:grpSpMk id="30" creationId="{92038FC1-C02D-E774-5447-AD9236E647EB}"/>
          </ac:grpSpMkLst>
        </pc:grpChg>
        <pc:picChg chg="del">
          <ac:chgData name="Tim Whicker" userId="7ad01f95-2ae1-44da-9608-5ca589fcc6dd" providerId="ADAL" clId="{5E655231-45A8-49DA-BDA6-7F81F97D3F6B}" dt="2024-09-16T14:49:11.051" v="1946" actId="478"/>
          <ac:picMkLst>
            <pc:docMk/>
            <pc:sldMk cId="2382987505" sldId="309"/>
            <ac:picMk id="4" creationId="{4647669C-745E-4747-8E5E-417505C4C608}"/>
          </ac:picMkLst>
        </pc:picChg>
        <pc:picChg chg="add del mod">
          <ac:chgData name="Tim Whicker" userId="7ad01f95-2ae1-44da-9608-5ca589fcc6dd" providerId="ADAL" clId="{5E655231-45A8-49DA-BDA6-7F81F97D3F6B}" dt="2024-09-16T14:50:19.766" v="1952" actId="478"/>
          <ac:picMkLst>
            <pc:docMk/>
            <pc:sldMk cId="2382987505" sldId="309"/>
            <ac:picMk id="13" creationId="{633506CA-DAE4-DDCE-DF99-6C47AFE72506}"/>
          </ac:picMkLst>
        </pc:picChg>
        <pc:picChg chg="add mod">
          <ac:chgData name="Tim Whicker" userId="7ad01f95-2ae1-44da-9608-5ca589fcc6dd" providerId="ADAL" clId="{5E655231-45A8-49DA-BDA6-7F81F97D3F6B}" dt="2024-09-16T14:52:35.624" v="1999" actId="1076"/>
          <ac:picMkLst>
            <pc:docMk/>
            <pc:sldMk cId="2382987505" sldId="309"/>
            <ac:picMk id="15" creationId="{D78FD6DE-5C98-0DE3-EBB9-43A2B9E5ECE0}"/>
          </ac:picMkLst>
        </pc:picChg>
        <pc:cxnChg chg="add mod">
          <ac:chgData name="Tim Whicker" userId="7ad01f95-2ae1-44da-9608-5ca589fcc6dd" providerId="ADAL" clId="{5E655231-45A8-49DA-BDA6-7F81F97D3F6B}" dt="2024-09-16T14:51:24.620" v="1959"/>
          <ac:cxnSpMkLst>
            <pc:docMk/>
            <pc:sldMk cId="2382987505" sldId="309"/>
            <ac:cxnSpMk id="19" creationId="{8A0A6C16-3E1E-6150-8493-F90A89DB1F5F}"/>
          </ac:cxnSpMkLst>
        </pc:cxnChg>
      </pc:sldChg>
      <pc:sldChg chg="modSp add del mod modTransition">
        <pc:chgData name="Tim Whicker" userId="7ad01f95-2ae1-44da-9608-5ca589fcc6dd" providerId="ADAL" clId="{5E655231-45A8-49DA-BDA6-7F81F97D3F6B}" dt="2024-09-16T10:21:50.130" v="1496" actId="47"/>
        <pc:sldMkLst>
          <pc:docMk/>
          <pc:sldMk cId="1380062517" sldId="311"/>
        </pc:sldMkLst>
        <pc:spChg chg="mod">
          <ac:chgData name="Tim Whicker" userId="7ad01f95-2ae1-44da-9608-5ca589fcc6dd" providerId="ADAL" clId="{5E655231-45A8-49DA-BDA6-7F81F97D3F6B}" dt="2024-09-16T01:05:10.938" v="1406" actId="20577"/>
          <ac:spMkLst>
            <pc:docMk/>
            <pc:sldMk cId="1380062517" sldId="311"/>
            <ac:spMk id="5" creationId="{F93C2857-B24E-2F3B-FC01-2CCB22064A41}"/>
          </ac:spMkLst>
        </pc:spChg>
        <pc:spChg chg="mod">
          <ac:chgData name="Tim Whicker" userId="7ad01f95-2ae1-44da-9608-5ca589fcc6dd" providerId="ADAL" clId="{5E655231-45A8-49DA-BDA6-7F81F97D3F6B}" dt="2024-09-16T01:05:17.649" v="1412" actId="20577"/>
          <ac:spMkLst>
            <pc:docMk/>
            <pc:sldMk cId="1380062517" sldId="311"/>
            <ac:spMk id="7" creationId="{626D5B44-9F66-A059-9C51-EDDF25A6E90C}"/>
          </ac:spMkLst>
        </pc:spChg>
      </pc:sldChg>
      <pc:sldChg chg="add ord modTransition">
        <pc:chgData name="Tim Whicker" userId="7ad01f95-2ae1-44da-9608-5ca589fcc6dd" providerId="ADAL" clId="{5E655231-45A8-49DA-BDA6-7F81F97D3F6B}" dt="2024-09-16T16:12:53.768" v="2437"/>
        <pc:sldMkLst>
          <pc:docMk/>
          <pc:sldMk cId="1302793526" sldId="394"/>
        </pc:sldMkLst>
      </pc:sldChg>
      <pc:sldChg chg="addSp delSp modSp add mod modTransition">
        <pc:chgData name="Tim Whicker" userId="7ad01f95-2ae1-44da-9608-5ca589fcc6dd" providerId="ADAL" clId="{5E655231-45A8-49DA-BDA6-7F81F97D3F6B}" dt="2024-09-16T16:13:42.127" v="2440" actId="207"/>
        <pc:sldMkLst>
          <pc:docMk/>
          <pc:sldMk cId="4287201213" sldId="405"/>
        </pc:sldMkLst>
        <pc:spChg chg="del mod">
          <ac:chgData name="Tim Whicker" userId="7ad01f95-2ae1-44da-9608-5ca589fcc6dd" providerId="ADAL" clId="{5E655231-45A8-49DA-BDA6-7F81F97D3F6B}" dt="2024-09-16T10:41:48.702" v="1728" actId="478"/>
          <ac:spMkLst>
            <pc:docMk/>
            <pc:sldMk cId="4287201213" sldId="405"/>
            <ac:spMk id="2" creationId="{0CDA1EBA-9194-36B3-107C-58F535D67786}"/>
          </ac:spMkLst>
        </pc:spChg>
        <pc:spChg chg="del mod">
          <ac:chgData name="Tim Whicker" userId="7ad01f95-2ae1-44da-9608-5ca589fcc6dd" providerId="ADAL" clId="{5E655231-45A8-49DA-BDA6-7F81F97D3F6B}" dt="2024-09-16T14:57:40.922" v="2021" actId="478"/>
          <ac:spMkLst>
            <pc:docMk/>
            <pc:sldMk cId="4287201213" sldId="405"/>
            <ac:spMk id="3" creationId="{480DBA9E-D693-DB4F-7E81-FD9D921C2191}"/>
          </ac:spMkLst>
        </pc:spChg>
        <pc:spChg chg="mod">
          <ac:chgData name="Tim Whicker" userId="7ad01f95-2ae1-44da-9608-5ca589fcc6dd" providerId="ADAL" clId="{5E655231-45A8-49DA-BDA6-7F81F97D3F6B}" dt="2024-09-16T10:41:21.193" v="1722"/>
          <ac:spMkLst>
            <pc:docMk/>
            <pc:sldMk cId="4287201213" sldId="405"/>
            <ac:spMk id="6" creationId="{A3960D30-93F0-3008-9781-13CBB4231663}"/>
          </ac:spMkLst>
        </pc:spChg>
        <pc:spChg chg="mod">
          <ac:chgData name="Tim Whicker" userId="7ad01f95-2ae1-44da-9608-5ca589fcc6dd" providerId="ADAL" clId="{5E655231-45A8-49DA-BDA6-7F81F97D3F6B}" dt="2024-09-16T10:41:21.193" v="1722"/>
          <ac:spMkLst>
            <pc:docMk/>
            <pc:sldMk cId="4287201213" sldId="405"/>
            <ac:spMk id="7" creationId="{0A3393C1-D288-613C-4469-9826BB80388C}"/>
          </ac:spMkLst>
        </pc:spChg>
        <pc:spChg chg="mod">
          <ac:chgData name="Tim Whicker" userId="7ad01f95-2ae1-44da-9608-5ca589fcc6dd" providerId="ADAL" clId="{5E655231-45A8-49DA-BDA6-7F81F97D3F6B}" dt="2024-09-16T10:41:21.193" v="1722"/>
          <ac:spMkLst>
            <pc:docMk/>
            <pc:sldMk cId="4287201213" sldId="405"/>
            <ac:spMk id="8" creationId="{D55DA81E-9D6E-D199-6CE5-4788A41F31DF}"/>
          </ac:spMkLst>
        </pc:spChg>
        <pc:spChg chg="add mod">
          <ac:chgData name="Tim Whicker" userId="7ad01f95-2ae1-44da-9608-5ca589fcc6dd" providerId="ADAL" clId="{5E655231-45A8-49DA-BDA6-7F81F97D3F6B}" dt="2024-09-16T10:41:57.270" v="1729" actId="14100"/>
          <ac:spMkLst>
            <pc:docMk/>
            <pc:sldMk cId="4287201213" sldId="405"/>
            <ac:spMk id="9" creationId="{C5A1F2B6-FED1-AA7F-5A0F-4836EEFC6617}"/>
          </ac:spMkLst>
        </pc:spChg>
        <pc:spChg chg="add mod">
          <ac:chgData name="Tim Whicker" userId="7ad01f95-2ae1-44da-9608-5ca589fcc6dd" providerId="ADAL" clId="{5E655231-45A8-49DA-BDA6-7F81F97D3F6B}" dt="2024-09-16T16:13:42.127" v="2440" actId="207"/>
          <ac:spMkLst>
            <pc:docMk/>
            <pc:sldMk cId="4287201213" sldId="405"/>
            <ac:spMk id="10" creationId="{C138F189-497D-ADCC-3A1C-162C7DFBE4D2}"/>
          </ac:spMkLst>
        </pc:spChg>
        <pc:spChg chg="add del mod">
          <ac:chgData name="Tim Whicker" userId="7ad01f95-2ae1-44da-9608-5ca589fcc6dd" providerId="ADAL" clId="{5E655231-45A8-49DA-BDA6-7F81F97D3F6B}" dt="2024-09-16T14:57:43.743" v="2022" actId="478"/>
          <ac:spMkLst>
            <pc:docMk/>
            <pc:sldMk cId="4287201213" sldId="405"/>
            <ac:spMk id="12" creationId="{03432820-862C-79F5-C364-35761992203D}"/>
          </ac:spMkLst>
        </pc:spChg>
        <pc:spChg chg="add mod">
          <ac:chgData name="Tim Whicker" userId="7ad01f95-2ae1-44da-9608-5ca589fcc6dd" providerId="ADAL" clId="{5E655231-45A8-49DA-BDA6-7F81F97D3F6B}" dt="2024-09-16T15:00:28.948" v="2083" actId="1076"/>
          <ac:spMkLst>
            <pc:docMk/>
            <pc:sldMk cId="4287201213" sldId="405"/>
            <ac:spMk id="14" creationId="{235A7372-1AB1-7E6A-CEF6-D408E6A13A69}"/>
          </ac:spMkLst>
        </pc:spChg>
        <pc:grpChg chg="add mod">
          <ac:chgData name="Tim Whicker" userId="7ad01f95-2ae1-44da-9608-5ca589fcc6dd" providerId="ADAL" clId="{5E655231-45A8-49DA-BDA6-7F81F97D3F6B}" dt="2024-09-16T10:42:17.529" v="1732" actId="14100"/>
          <ac:grpSpMkLst>
            <pc:docMk/>
            <pc:sldMk cId="4287201213" sldId="405"/>
            <ac:grpSpMk id="5" creationId="{E867DC94-25E6-90DB-4F3B-42A7976A275A}"/>
          </ac:grpSpMkLst>
        </pc:grpChg>
        <pc:cxnChg chg="add mod">
          <ac:chgData name="Tim Whicker" userId="7ad01f95-2ae1-44da-9608-5ca589fcc6dd" providerId="ADAL" clId="{5E655231-45A8-49DA-BDA6-7F81F97D3F6B}" dt="2024-09-16T10:41:21.193" v="1722"/>
          <ac:cxnSpMkLst>
            <pc:docMk/>
            <pc:sldMk cId="4287201213" sldId="405"/>
            <ac:cxnSpMk id="4" creationId="{46E9F8B5-C60B-A316-9B4E-2337749C66F7}"/>
          </ac:cxnSpMkLst>
        </pc:cxnChg>
      </pc:sldChg>
      <pc:sldChg chg="modSp add mod ord modTransition">
        <pc:chgData name="Tim Whicker" userId="7ad01f95-2ae1-44da-9608-5ca589fcc6dd" providerId="ADAL" clId="{5E655231-45A8-49DA-BDA6-7F81F97D3F6B}" dt="2024-09-16T16:12:53.768" v="2437"/>
        <pc:sldMkLst>
          <pc:docMk/>
          <pc:sldMk cId="4244732817" sldId="408"/>
        </pc:sldMkLst>
        <pc:graphicFrameChg chg="mod">
          <ac:chgData name="Tim Whicker" userId="7ad01f95-2ae1-44da-9608-5ca589fcc6dd" providerId="ADAL" clId="{5E655231-45A8-49DA-BDA6-7F81F97D3F6B}" dt="2024-09-16T10:35:06.973" v="1682" actId="14100"/>
          <ac:graphicFrameMkLst>
            <pc:docMk/>
            <pc:sldMk cId="4244732817" sldId="408"/>
            <ac:graphicFrameMk id="4" creationId="{D5318F6D-896F-4B79-9DE6-3FEC62844041}"/>
          </ac:graphicFrameMkLst>
        </pc:graphicFrameChg>
      </pc:sldChg>
      <pc:sldChg chg="add ord modTransition">
        <pc:chgData name="Tim Whicker" userId="7ad01f95-2ae1-44da-9608-5ca589fcc6dd" providerId="ADAL" clId="{5E655231-45A8-49DA-BDA6-7F81F97D3F6B}" dt="2024-09-16T16:12:53.768" v="2437"/>
        <pc:sldMkLst>
          <pc:docMk/>
          <pc:sldMk cId="426473016" sldId="412"/>
        </pc:sldMkLst>
      </pc:sldChg>
      <pc:sldChg chg="delSp modSp add mod ord modTransition">
        <pc:chgData name="Tim Whicker" userId="7ad01f95-2ae1-44da-9608-5ca589fcc6dd" providerId="ADAL" clId="{5E655231-45A8-49DA-BDA6-7F81F97D3F6B}" dt="2024-09-16T16:12:53.768" v="2437"/>
        <pc:sldMkLst>
          <pc:docMk/>
          <pc:sldMk cId="642955534" sldId="413"/>
        </pc:sldMkLst>
        <pc:spChg chg="del">
          <ac:chgData name="Tim Whicker" userId="7ad01f95-2ae1-44da-9608-5ca589fcc6dd" providerId="ADAL" clId="{5E655231-45A8-49DA-BDA6-7F81F97D3F6B}" dt="2024-09-16T10:43:28.372" v="1736" actId="478"/>
          <ac:spMkLst>
            <pc:docMk/>
            <pc:sldMk cId="642955534" sldId="413"/>
            <ac:spMk id="3" creationId="{6A033817-FCF0-F54B-ABA3-A5B66DE2F932}"/>
          </ac:spMkLst>
        </pc:spChg>
        <pc:graphicFrameChg chg="mod">
          <ac:chgData name="Tim Whicker" userId="7ad01f95-2ae1-44da-9608-5ca589fcc6dd" providerId="ADAL" clId="{5E655231-45A8-49DA-BDA6-7F81F97D3F6B}" dt="2024-09-16T10:43:36.497" v="1738" actId="1076"/>
          <ac:graphicFrameMkLst>
            <pc:docMk/>
            <pc:sldMk cId="642955534" sldId="413"/>
            <ac:graphicFrameMk id="4" creationId="{F9AA39C7-A38F-4A7A-B60F-8BF041E54D01}"/>
          </ac:graphicFrameMkLst>
        </pc:graphicFrameChg>
      </pc:sldChg>
      <pc:sldChg chg="delSp del mod">
        <pc:chgData name="Tim Whicker" userId="7ad01f95-2ae1-44da-9608-5ca589fcc6dd" providerId="ADAL" clId="{5E655231-45A8-49DA-BDA6-7F81F97D3F6B}" dt="2024-09-11T11:20:05.334" v="527" actId="47"/>
        <pc:sldMkLst>
          <pc:docMk/>
          <pc:sldMk cId="4110657350" sldId="1402"/>
        </pc:sldMkLst>
        <pc:picChg chg="del">
          <ac:chgData name="Tim Whicker" userId="7ad01f95-2ae1-44da-9608-5ca589fcc6dd" providerId="ADAL" clId="{5E655231-45A8-49DA-BDA6-7F81F97D3F6B}" dt="2024-09-11T11:20:02.476" v="526" actId="478"/>
          <ac:picMkLst>
            <pc:docMk/>
            <pc:sldMk cId="4110657350" sldId="1402"/>
            <ac:picMk id="4" creationId="{28DD500F-129E-8C33-EABD-9CD85B1585B9}"/>
          </ac:picMkLst>
        </pc:picChg>
      </pc:sldChg>
      <pc:sldChg chg="del">
        <pc:chgData name="Tim Whicker" userId="7ad01f95-2ae1-44da-9608-5ca589fcc6dd" providerId="ADAL" clId="{5E655231-45A8-49DA-BDA6-7F81F97D3F6B}" dt="2024-09-11T11:20:12.635" v="529" actId="47"/>
        <pc:sldMkLst>
          <pc:docMk/>
          <pc:sldMk cId="572065912" sldId="1403"/>
        </pc:sldMkLst>
      </pc:sldChg>
      <pc:sldChg chg="del">
        <pc:chgData name="Tim Whicker" userId="7ad01f95-2ae1-44da-9608-5ca589fcc6dd" providerId="ADAL" clId="{5E655231-45A8-49DA-BDA6-7F81F97D3F6B}" dt="2024-09-16T00:22:03.408" v="673" actId="47"/>
        <pc:sldMkLst>
          <pc:docMk/>
          <pc:sldMk cId="714501632" sldId="1404"/>
        </pc:sldMkLst>
      </pc:sldChg>
      <pc:sldChg chg="del">
        <pc:chgData name="Tim Whicker" userId="7ad01f95-2ae1-44da-9608-5ca589fcc6dd" providerId="ADAL" clId="{5E655231-45A8-49DA-BDA6-7F81F97D3F6B}" dt="2024-09-10T12:25:32.739" v="7" actId="47"/>
        <pc:sldMkLst>
          <pc:docMk/>
          <pc:sldMk cId="3405426427" sldId="1405"/>
        </pc:sldMkLst>
      </pc:sldChg>
      <pc:sldChg chg="del">
        <pc:chgData name="Tim Whicker" userId="7ad01f95-2ae1-44da-9608-5ca589fcc6dd" providerId="ADAL" clId="{5E655231-45A8-49DA-BDA6-7F81F97D3F6B}" dt="2024-09-10T12:25:26.300" v="5" actId="47"/>
        <pc:sldMkLst>
          <pc:docMk/>
          <pc:sldMk cId="3457384416" sldId="1406"/>
        </pc:sldMkLst>
      </pc:sldChg>
      <pc:sldChg chg="del">
        <pc:chgData name="Tim Whicker" userId="7ad01f95-2ae1-44da-9608-5ca589fcc6dd" providerId="ADAL" clId="{5E655231-45A8-49DA-BDA6-7F81F97D3F6B}" dt="2024-09-10T12:25:29.365" v="6" actId="47"/>
        <pc:sldMkLst>
          <pc:docMk/>
          <pc:sldMk cId="2295395165" sldId="1407"/>
        </pc:sldMkLst>
      </pc:sldChg>
      <pc:sldChg chg="del">
        <pc:chgData name="Tim Whicker" userId="7ad01f95-2ae1-44da-9608-5ca589fcc6dd" providerId="ADAL" clId="{5E655231-45A8-49DA-BDA6-7F81F97D3F6B}" dt="2024-09-10T12:25:12.202" v="2" actId="47"/>
        <pc:sldMkLst>
          <pc:docMk/>
          <pc:sldMk cId="1387415259" sldId="1410"/>
        </pc:sldMkLst>
      </pc:sldChg>
      <pc:sldChg chg="del">
        <pc:chgData name="Tim Whicker" userId="7ad01f95-2ae1-44da-9608-5ca589fcc6dd" providerId="ADAL" clId="{5E655231-45A8-49DA-BDA6-7F81F97D3F6B}" dt="2024-09-11T11:20:11.034" v="528" actId="47"/>
        <pc:sldMkLst>
          <pc:docMk/>
          <pc:sldMk cId="1485908137" sldId="1412"/>
        </pc:sldMkLst>
      </pc:sldChg>
      <pc:sldChg chg="del">
        <pc:chgData name="Tim Whicker" userId="7ad01f95-2ae1-44da-9608-5ca589fcc6dd" providerId="ADAL" clId="{5E655231-45A8-49DA-BDA6-7F81F97D3F6B}" dt="2024-09-10T12:25:09.537" v="1" actId="47"/>
        <pc:sldMkLst>
          <pc:docMk/>
          <pc:sldMk cId="3733729382" sldId="1413"/>
        </pc:sldMkLst>
      </pc:sldChg>
      <pc:sldChg chg="del">
        <pc:chgData name="Tim Whicker" userId="7ad01f95-2ae1-44da-9608-5ca589fcc6dd" providerId="ADAL" clId="{5E655231-45A8-49DA-BDA6-7F81F97D3F6B}" dt="2024-09-10T12:25:07.782" v="0" actId="47"/>
        <pc:sldMkLst>
          <pc:docMk/>
          <pc:sldMk cId="4070148588" sldId="1414"/>
        </pc:sldMkLst>
      </pc:sldChg>
      <pc:sldChg chg="del">
        <pc:chgData name="Tim Whicker" userId="7ad01f95-2ae1-44da-9608-5ca589fcc6dd" providerId="ADAL" clId="{5E655231-45A8-49DA-BDA6-7F81F97D3F6B}" dt="2024-09-16T00:20:22.523" v="657" actId="47"/>
        <pc:sldMkLst>
          <pc:docMk/>
          <pc:sldMk cId="15684136" sldId="1415"/>
        </pc:sldMkLst>
      </pc:sldChg>
      <pc:sldChg chg="del">
        <pc:chgData name="Tim Whicker" userId="7ad01f95-2ae1-44da-9608-5ca589fcc6dd" providerId="ADAL" clId="{5E655231-45A8-49DA-BDA6-7F81F97D3F6B}" dt="2024-09-11T14:04:27.113" v="570" actId="47"/>
        <pc:sldMkLst>
          <pc:docMk/>
          <pc:sldMk cId="740517488" sldId="1416"/>
        </pc:sldMkLst>
      </pc:sldChg>
      <pc:sldChg chg="del">
        <pc:chgData name="Tim Whicker" userId="7ad01f95-2ae1-44da-9608-5ca589fcc6dd" providerId="ADAL" clId="{5E655231-45A8-49DA-BDA6-7F81F97D3F6B}" dt="2024-09-10T12:38:19.799" v="13" actId="47"/>
        <pc:sldMkLst>
          <pc:docMk/>
          <pc:sldMk cId="2762697949" sldId="1417"/>
        </pc:sldMkLst>
      </pc:sldChg>
      <pc:sldChg chg="del">
        <pc:chgData name="Tim Whicker" userId="7ad01f95-2ae1-44da-9608-5ca589fcc6dd" providerId="ADAL" clId="{5E655231-45A8-49DA-BDA6-7F81F97D3F6B}" dt="2024-09-10T12:25:36.674" v="9" actId="47"/>
        <pc:sldMkLst>
          <pc:docMk/>
          <pc:sldMk cId="2951578947" sldId="1418"/>
        </pc:sldMkLst>
      </pc:sldChg>
      <pc:sldChg chg="del">
        <pc:chgData name="Tim Whicker" userId="7ad01f95-2ae1-44da-9608-5ca589fcc6dd" providerId="ADAL" clId="{5E655231-45A8-49DA-BDA6-7F81F97D3F6B}" dt="2024-09-16T00:20:12.100" v="656" actId="47"/>
        <pc:sldMkLst>
          <pc:docMk/>
          <pc:sldMk cId="984569281" sldId="1419"/>
        </pc:sldMkLst>
      </pc:sldChg>
      <pc:sldChg chg="add del">
        <pc:chgData name="Tim Whicker" userId="7ad01f95-2ae1-44da-9608-5ca589fcc6dd" providerId="ADAL" clId="{5E655231-45A8-49DA-BDA6-7F81F97D3F6B}" dt="2024-09-16T00:21:48.581" v="671" actId="47"/>
        <pc:sldMkLst>
          <pc:docMk/>
          <pc:sldMk cId="2605745200" sldId="1421"/>
        </pc:sldMkLst>
      </pc:sldChg>
      <pc:sldChg chg="new del">
        <pc:chgData name="Tim Whicker" userId="7ad01f95-2ae1-44da-9608-5ca589fcc6dd" providerId="ADAL" clId="{5E655231-45A8-49DA-BDA6-7F81F97D3F6B}" dt="2024-09-10T12:38:49.093" v="16" actId="47"/>
        <pc:sldMkLst>
          <pc:docMk/>
          <pc:sldMk cId="1815803637" sldId="1422"/>
        </pc:sldMkLst>
      </pc:sldChg>
      <pc:sldChg chg="modSp new del mod ord">
        <pc:chgData name="Tim Whicker" userId="7ad01f95-2ae1-44da-9608-5ca589fcc6dd" providerId="ADAL" clId="{5E655231-45A8-49DA-BDA6-7F81F97D3F6B}" dt="2024-09-16T00:31:53.030" v="716" actId="47"/>
        <pc:sldMkLst>
          <pc:docMk/>
          <pc:sldMk cId="3905146361" sldId="1422"/>
        </pc:sldMkLst>
        <pc:spChg chg="mod">
          <ac:chgData name="Tim Whicker" userId="7ad01f95-2ae1-44da-9608-5ca589fcc6dd" providerId="ADAL" clId="{5E655231-45A8-49DA-BDA6-7F81F97D3F6B}" dt="2024-09-10T21:00:44.851" v="510" actId="20577"/>
          <ac:spMkLst>
            <pc:docMk/>
            <pc:sldMk cId="3905146361" sldId="1422"/>
            <ac:spMk id="3" creationId="{59A44CA0-7028-42AF-208C-6F7D28398609}"/>
          </ac:spMkLst>
        </pc:spChg>
      </pc:sldChg>
      <pc:sldChg chg="addSp delSp modSp add mod modNotes">
        <pc:chgData name="Tim Whicker" userId="7ad01f95-2ae1-44da-9608-5ca589fcc6dd" providerId="ADAL" clId="{5E655231-45A8-49DA-BDA6-7F81F97D3F6B}" dt="2024-09-16T21:09:48.480" v="2441"/>
        <pc:sldMkLst>
          <pc:docMk/>
          <pc:sldMk cId="3559913818" sldId="1423"/>
        </pc:sldMkLst>
        <pc:spChg chg="mod">
          <ac:chgData name="Tim Whicker" userId="7ad01f95-2ae1-44da-9608-5ca589fcc6dd" providerId="ADAL" clId="{5E655231-45A8-49DA-BDA6-7F81F97D3F6B}" dt="2024-09-10T12:41:03.305" v="84" actId="20577"/>
          <ac:spMkLst>
            <pc:docMk/>
            <pc:sldMk cId="3559913818" sldId="1423"/>
            <ac:spMk id="2" creationId="{C94B02B7-20FB-E3A0-4727-233E19C8AEA4}"/>
          </ac:spMkLst>
        </pc:spChg>
        <pc:spChg chg="del mod">
          <ac:chgData name="Tim Whicker" userId="7ad01f95-2ae1-44da-9608-5ca589fcc6dd" providerId="ADAL" clId="{5E655231-45A8-49DA-BDA6-7F81F97D3F6B}" dt="2024-09-10T12:39:31.436" v="24" actId="478"/>
          <ac:spMkLst>
            <pc:docMk/>
            <pc:sldMk cId="3559913818" sldId="1423"/>
            <ac:spMk id="11" creationId="{4DD59EB0-7DE7-A5FD-A82A-6C72B937D56F}"/>
          </ac:spMkLst>
        </pc:spChg>
        <pc:spChg chg="del">
          <ac:chgData name="Tim Whicker" userId="7ad01f95-2ae1-44da-9608-5ca589fcc6dd" providerId="ADAL" clId="{5E655231-45A8-49DA-BDA6-7F81F97D3F6B}" dt="2024-09-10T12:39:29.721" v="23" actId="478"/>
          <ac:spMkLst>
            <pc:docMk/>
            <pc:sldMk cId="3559913818" sldId="1423"/>
            <ac:spMk id="12" creationId="{D7A583E9-7380-3EF0-E050-674CBA025A23}"/>
          </ac:spMkLst>
        </pc:spChg>
        <pc:spChg chg="del">
          <ac:chgData name="Tim Whicker" userId="7ad01f95-2ae1-44da-9608-5ca589fcc6dd" providerId="ADAL" clId="{5E655231-45A8-49DA-BDA6-7F81F97D3F6B}" dt="2024-09-10T12:39:25.818" v="19" actId="478"/>
          <ac:spMkLst>
            <pc:docMk/>
            <pc:sldMk cId="3559913818" sldId="1423"/>
            <ac:spMk id="17" creationId="{DAC4F47D-6C9A-FBF0-B435-1C1B1A1DB867}"/>
          </ac:spMkLst>
        </pc:spChg>
        <pc:spChg chg="del">
          <ac:chgData name="Tim Whicker" userId="7ad01f95-2ae1-44da-9608-5ca589fcc6dd" providerId="ADAL" clId="{5E655231-45A8-49DA-BDA6-7F81F97D3F6B}" dt="2024-09-10T12:39:27.129" v="20" actId="478"/>
          <ac:spMkLst>
            <pc:docMk/>
            <pc:sldMk cId="3559913818" sldId="1423"/>
            <ac:spMk id="33" creationId="{75E5DBA6-062E-0BA4-FB5C-151B0B7B60A7}"/>
          </ac:spMkLst>
        </pc:spChg>
        <pc:picChg chg="add mod">
          <ac:chgData name="Tim Whicker" userId="7ad01f95-2ae1-44da-9608-5ca589fcc6dd" providerId="ADAL" clId="{5E655231-45A8-49DA-BDA6-7F81F97D3F6B}" dt="2024-09-10T12:41:13.105" v="88" actId="1076"/>
          <ac:picMkLst>
            <pc:docMk/>
            <pc:sldMk cId="3559913818" sldId="1423"/>
            <ac:picMk id="10" creationId="{5F694F83-AFFF-0296-A2A3-511DE1769D38}"/>
          </ac:picMkLst>
        </pc:picChg>
        <pc:picChg chg="add mod">
          <ac:chgData name="Tim Whicker" userId="7ad01f95-2ae1-44da-9608-5ca589fcc6dd" providerId="ADAL" clId="{5E655231-45A8-49DA-BDA6-7F81F97D3F6B}" dt="2024-09-10T12:41:24.301" v="91" actId="1076"/>
          <ac:picMkLst>
            <pc:docMk/>
            <pc:sldMk cId="3559913818" sldId="1423"/>
            <ac:picMk id="14" creationId="{91BD6DEB-CF25-A5B5-B5F0-82D09924B453}"/>
          </ac:picMkLst>
        </pc:picChg>
        <pc:picChg chg="add mod">
          <ac:chgData name="Tim Whicker" userId="7ad01f95-2ae1-44da-9608-5ca589fcc6dd" providerId="ADAL" clId="{5E655231-45A8-49DA-BDA6-7F81F97D3F6B}" dt="2024-09-10T12:40:28.702" v="53" actId="1076"/>
          <ac:picMkLst>
            <pc:docMk/>
            <pc:sldMk cId="3559913818" sldId="1423"/>
            <ac:picMk id="16" creationId="{D5524739-070A-E8FC-4E44-4C7AAB41F48E}"/>
          </ac:picMkLst>
        </pc:picChg>
        <pc:picChg chg="add mod">
          <ac:chgData name="Tim Whicker" userId="7ad01f95-2ae1-44da-9608-5ca589fcc6dd" providerId="ADAL" clId="{5E655231-45A8-49DA-BDA6-7F81F97D3F6B}" dt="2024-09-10T12:40:10.517" v="45" actId="1076"/>
          <ac:picMkLst>
            <pc:docMk/>
            <pc:sldMk cId="3559913818" sldId="1423"/>
            <ac:picMk id="19" creationId="{E5D0A073-D765-DE2F-EAB1-C88107C6DFDB}"/>
          </ac:picMkLst>
        </pc:picChg>
        <pc:picChg chg="add mod">
          <ac:chgData name="Tim Whicker" userId="7ad01f95-2ae1-44da-9608-5ca589fcc6dd" providerId="ADAL" clId="{5E655231-45A8-49DA-BDA6-7F81F97D3F6B}" dt="2024-09-10T12:41:27.840" v="92" actId="1076"/>
          <ac:picMkLst>
            <pc:docMk/>
            <pc:sldMk cId="3559913818" sldId="1423"/>
            <ac:picMk id="22" creationId="{CC7A1102-1B0A-245F-724D-A02D4C49AFC1}"/>
          </ac:picMkLst>
        </pc:picChg>
        <pc:picChg chg="add mod">
          <ac:chgData name="Tim Whicker" userId="7ad01f95-2ae1-44da-9608-5ca589fcc6dd" providerId="ADAL" clId="{5E655231-45A8-49DA-BDA6-7F81F97D3F6B}" dt="2024-09-10T12:41:17.542" v="89" actId="1076"/>
          <ac:picMkLst>
            <pc:docMk/>
            <pc:sldMk cId="3559913818" sldId="1423"/>
            <ac:picMk id="25" creationId="{0A246C96-4E81-11B6-1D51-0A3608C0DC17}"/>
          </ac:picMkLst>
        </pc:picChg>
        <pc:picChg chg="add del mod">
          <ac:chgData name="Tim Whicker" userId="7ad01f95-2ae1-44da-9608-5ca589fcc6dd" providerId="ADAL" clId="{5E655231-45A8-49DA-BDA6-7F81F97D3F6B}" dt="2024-09-10T12:40:50.025" v="62" actId="478"/>
          <ac:picMkLst>
            <pc:docMk/>
            <pc:sldMk cId="3559913818" sldId="1423"/>
            <ac:picMk id="27" creationId="{158E4003-5008-99AC-385A-7EF00C7A07C6}"/>
          </ac:picMkLst>
        </pc:picChg>
        <pc:picChg chg="add mod">
          <ac:chgData name="Tim Whicker" userId="7ad01f95-2ae1-44da-9608-5ca589fcc6dd" providerId="ADAL" clId="{5E655231-45A8-49DA-BDA6-7F81F97D3F6B}" dt="2024-09-10T12:40:53.624" v="63" actId="1076"/>
          <ac:picMkLst>
            <pc:docMk/>
            <pc:sldMk cId="3559913818" sldId="1423"/>
            <ac:picMk id="29" creationId="{31C93F81-3C21-F32C-9745-68FA06934F0D}"/>
          </ac:picMkLst>
        </pc:picChg>
      </pc:sldChg>
      <pc:sldChg chg="addSp modSp add mod modNotes">
        <pc:chgData name="Tim Whicker" userId="7ad01f95-2ae1-44da-9608-5ca589fcc6dd" providerId="ADAL" clId="{5E655231-45A8-49DA-BDA6-7F81F97D3F6B}" dt="2024-09-16T21:09:48.480" v="2441"/>
        <pc:sldMkLst>
          <pc:docMk/>
          <pc:sldMk cId="3189863535" sldId="1424"/>
        </pc:sldMkLst>
        <pc:spChg chg="mod">
          <ac:chgData name="Tim Whicker" userId="7ad01f95-2ae1-44da-9608-5ca589fcc6dd" providerId="ADAL" clId="{5E655231-45A8-49DA-BDA6-7F81F97D3F6B}" dt="2024-09-10T12:42:50.203" v="108" actId="20577"/>
          <ac:spMkLst>
            <pc:docMk/>
            <pc:sldMk cId="3189863535" sldId="1424"/>
            <ac:spMk id="2" creationId="{C94B02B7-20FB-E3A0-4727-233E19C8AEA4}"/>
          </ac:spMkLst>
        </pc:spChg>
        <pc:spChg chg="add mod">
          <ac:chgData name="Tim Whicker" userId="7ad01f95-2ae1-44da-9608-5ca589fcc6dd" providerId="ADAL" clId="{5E655231-45A8-49DA-BDA6-7F81F97D3F6B}" dt="2024-09-10T12:51:21.497" v="255" actId="164"/>
          <ac:spMkLst>
            <pc:docMk/>
            <pc:sldMk cId="3189863535" sldId="1424"/>
            <ac:spMk id="3" creationId="{D56B5399-B20E-C337-2370-C66EFC218765}"/>
          </ac:spMkLst>
        </pc:spChg>
        <pc:spChg chg="add mod">
          <ac:chgData name="Tim Whicker" userId="7ad01f95-2ae1-44da-9608-5ca589fcc6dd" providerId="ADAL" clId="{5E655231-45A8-49DA-BDA6-7F81F97D3F6B}" dt="2024-09-10T12:51:21.497" v="255" actId="164"/>
          <ac:spMkLst>
            <pc:docMk/>
            <pc:sldMk cId="3189863535" sldId="1424"/>
            <ac:spMk id="10" creationId="{C4B67C68-82F1-45A9-43BE-DB2AFA859817}"/>
          </ac:spMkLst>
        </pc:spChg>
        <pc:spChg chg="mod">
          <ac:chgData name="Tim Whicker" userId="7ad01f95-2ae1-44da-9608-5ca589fcc6dd" providerId="ADAL" clId="{5E655231-45A8-49DA-BDA6-7F81F97D3F6B}" dt="2024-09-10T14:21:26.110" v="433" actId="1076"/>
          <ac:spMkLst>
            <pc:docMk/>
            <pc:sldMk cId="3189863535" sldId="1424"/>
            <ac:spMk id="11" creationId="{4DD59EB0-7DE7-A5FD-A82A-6C72B937D56F}"/>
          </ac:spMkLst>
        </pc:spChg>
        <pc:spChg chg="mod">
          <ac:chgData name="Tim Whicker" userId="7ad01f95-2ae1-44da-9608-5ca589fcc6dd" providerId="ADAL" clId="{5E655231-45A8-49DA-BDA6-7F81F97D3F6B}" dt="2024-09-10T14:22:18.117" v="437" actId="1076"/>
          <ac:spMkLst>
            <pc:docMk/>
            <pc:sldMk cId="3189863535" sldId="1424"/>
            <ac:spMk id="12" creationId="{D7A583E9-7380-3EF0-E050-674CBA025A23}"/>
          </ac:spMkLst>
        </pc:spChg>
        <pc:spChg chg="add mod">
          <ac:chgData name="Tim Whicker" userId="7ad01f95-2ae1-44da-9608-5ca589fcc6dd" providerId="ADAL" clId="{5E655231-45A8-49DA-BDA6-7F81F97D3F6B}" dt="2024-09-10T12:51:31.823" v="256" actId="164"/>
          <ac:spMkLst>
            <pc:docMk/>
            <pc:sldMk cId="3189863535" sldId="1424"/>
            <ac:spMk id="13" creationId="{5057DE88-3346-3586-A0F2-B2FF832FA948}"/>
          </ac:spMkLst>
        </pc:spChg>
        <pc:spChg chg="add mod">
          <ac:chgData name="Tim Whicker" userId="7ad01f95-2ae1-44da-9608-5ca589fcc6dd" providerId="ADAL" clId="{5E655231-45A8-49DA-BDA6-7F81F97D3F6B}" dt="2024-09-10T12:51:31.823" v="256" actId="164"/>
          <ac:spMkLst>
            <pc:docMk/>
            <pc:sldMk cId="3189863535" sldId="1424"/>
            <ac:spMk id="14" creationId="{E548BFA5-EC26-12F0-6EDE-68876C68B69E}"/>
          </ac:spMkLst>
        </pc:spChg>
        <pc:spChg chg="add mod">
          <ac:chgData name="Tim Whicker" userId="7ad01f95-2ae1-44da-9608-5ca589fcc6dd" providerId="ADAL" clId="{5E655231-45A8-49DA-BDA6-7F81F97D3F6B}" dt="2024-09-10T12:51:06.903" v="253" actId="164"/>
          <ac:spMkLst>
            <pc:docMk/>
            <pc:sldMk cId="3189863535" sldId="1424"/>
            <ac:spMk id="15" creationId="{B59D3B7C-7DAF-55D9-7D93-839B6440DDE2}"/>
          </ac:spMkLst>
        </pc:spChg>
        <pc:spChg chg="add mod">
          <ac:chgData name="Tim Whicker" userId="7ad01f95-2ae1-44da-9608-5ca589fcc6dd" providerId="ADAL" clId="{5E655231-45A8-49DA-BDA6-7F81F97D3F6B}" dt="2024-09-10T12:51:06.903" v="253" actId="164"/>
          <ac:spMkLst>
            <pc:docMk/>
            <pc:sldMk cId="3189863535" sldId="1424"/>
            <ac:spMk id="16" creationId="{FDF620D8-3E74-092A-8BAC-3B87A62F0481}"/>
          </ac:spMkLst>
        </pc:spChg>
        <pc:spChg chg="mod">
          <ac:chgData name="Tim Whicker" userId="7ad01f95-2ae1-44da-9608-5ca589fcc6dd" providerId="ADAL" clId="{5E655231-45A8-49DA-BDA6-7F81F97D3F6B}" dt="2024-09-10T12:51:41.900" v="257" actId="164"/>
          <ac:spMkLst>
            <pc:docMk/>
            <pc:sldMk cId="3189863535" sldId="1424"/>
            <ac:spMk id="17" creationId="{DAC4F47D-6C9A-FBF0-B435-1C1B1A1DB867}"/>
          </ac:spMkLst>
        </pc:spChg>
        <pc:spChg chg="add mod">
          <ac:chgData name="Tim Whicker" userId="7ad01f95-2ae1-44da-9608-5ca589fcc6dd" providerId="ADAL" clId="{5E655231-45A8-49DA-BDA6-7F81F97D3F6B}" dt="2024-09-10T12:51:15.456" v="254" actId="164"/>
          <ac:spMkLst>
            <pc:docMk/>
            <pc:sldMk cId="3189863535" sldId="1424"/>
            <ac:spMk id="18" creationId="{09BDF933-D665-F356-9338-958B50CC0B56}"/>
          </ac:spMkLst>
        </pc:spChg>
        <pc:spChg chg="add mod">
          <ac:chgData name="Tim Whicker" userId="7ad01f95-2ae1-44da-9608-5ca589fcc6dd" providerId="ADAL" clId="{5E655231-45A8-49DA-BDA6-7F81F97D3F6B}" dt="2024-09-10T13:32:24.656" v="417" actId="1076"/>
          <ac:spMkLst>
            <pc:docMk/>
            <pc:sldMk cId="3189863535" sldId="1424"/>
            <ac:spMk id="19" creationId="{549169E8-CB82-2F66-A31E-C82670B3B128}"/>
          </ac:spMkLst>
        </pc:spChg>
        <pc:spChg chg="mod">
          <ac:chgData name="Tim Whicker" userId="7ad01f95-2ae1-44da-9608-5ca589fcc6dd" providerId="ADAL" clId="{5E655231-45A8-49DA-BDA6-7F81F97D3F6B}" dt="2024-09-10T12:51:41.900" v="257" actId="164"/>
          <ac:spMkLst>
            <pc:docMk/>
            <pc:sldMk cId="3189863535" sldId="1424"/>
            <ac:spMk id="23" creationId="{EA8688B6-0101-C4DC-1FB7-BA015C50B5D3}"/>
          </ac:spMkLst>
        </pc:spChg>
        <pc:spChg chg="add mod">
          <ac:chgData name="Tim Whicker" userId="7ad01f95-2ae1-44da-9608-5ca589fcc6dd" providerId="ADAL" clId="{5E655231-45A8-49DA-BDA6-7F81F97D3F6B}" dt="2024-09-10T13:20:35.726" v="376" actId="14100"/>
          <ac:spMkLst>
            <pc:docMk/>
            <pc:sldMk cId="3189863535" sldId="1424"/>
            <ac:spMk id="28" creationId="{3158F4FF-48B1-E6CD-7D51-30010DFD17AB}"/>
          </ac:spMkLst>
        </pc:spChg>
        <pc:spChg chg="add mod">
          <ac:chgData name="Tim Whicker" userId="7ad01f95-2ae1-44da-9608-5ca589fcc6dd" providerId="ADAL" clId="{5E655231-45A8-49DA-BDA6-7F81F97D3F6B}" dt="2024-09-10T14:21:40.608" v="434" actId="1076"/>
          <ac:spMkLst>
            <pc:docMk/>
            <pc:sldMk cId="3189863535" sldId="1424"/>
            <ac:spMk id="29" creationId="{BAC86ED1-BE64-F839-D01A-277C103750B0}"/>
          </ac:spMkLst>
        </pc:spChg>
        <pc:spChg chg="add mod">
          <ac:chgData name="Tim Whicker" userId="7ad01f95-2ae1-44da-9608-5ca589fcc6dd" providerId="ADAL" clId="{5E655231-45A8-49DA-BDA6-7F81F97D3F6B}" dt="2024-09-10T20:36:38.669" v="476" actId="114"/>
          <ac:spMkLst>
            <pc:docMk/>
            <pc:sldMk cId="3189863535" sldId="1424"/>
            <ac:spMk id="30" creationId="{C6F16B45-EF71-2432-A08A-C87653C9EF71}"/>
          </ac:spMkLst>
        </pc:spChg>
        <pc:spChg chg="mod">
          <ac:chgData name="Tim Whicker" userId="7ad01f95-2ae1-44da-9608-5ca589fcc6dd" providerId="ADAL" clId="{5E655231-45A8-49DA-BDA6-7F81F97D3F6B}" dt="2024-09-10T13:19:32.052" v="329" actId="14100"/>
          <ac:spMkLst>
            <pc:docMk/>
            <pc:sldMk cId="3189863535" sldId="1424"/>
            <ac:spMk id="33" creationId="{75E5DBA6-062E-0BA4-FB5C-151B0B7B60A7}"/>
          </ac:spMkLst>
        </pc:spChg>
        <pc:grpChg chg="add mod">
          <ac:chgData name="Tim Whicker" userId="7ad01f95-2ae1-44da-9608-5ca589fcc6dd" providerId="ADAL" clId="{5E655231-45A8-49DA-BDA6-7F81F97D3F6B}" dt="2024-09-10T14:21:20.847" v="432" actId="1076"/>
          <ac:grpSpMkLst>
            <pc:docMk/>
            <pc:sldMk cId="3189863535" sldId="1424"/>
            <ac:grpSpMk id="22" creationId="{D0EBF160-AB91-56CA-4E40-BB95DF761C06}"/>
          </ac:grpSpMkLst>
        </pc:grpChg>
        <pc:grpChg chg="add mod">
          <ac:chgData name="Tim Whicker" userId="7ad01f95-2ae1-44da-9608-5ca589fcc6dd" providerId="ADAL" clId="{5E655231-45A8-49DA-BDA6-7F81F97D3F6B}" dt="2024-09-10T14:22:07.854" v="435" actId="1076"/>
          <ac:grpSpMkLst>
            <pc:docMk/>
            <pc:sldMk cId="3189863535" sldId="1424"/>
            <ac:grpSpMk id="24" creationId="{E8A81AAC-4F2B-6D08-BBF7-ED2A42EC3925}"/>
          </ac:grpSpMkLst>
        </pc:grpChg>
        <pc:grpChg chg="add mod">
          <ac:chgData name="Tim Whicker" userId="7ad01f95-2ae1-44da-9608-5ca589fcc6dd" providerId="ADAL" clId="{5E655231-45A8-49DA-BDA6-7F81F97D3F6B}" dt="2024-09-10T13:19:42.401" v="330" actId="1076"/>
          <ac:grpSpMkLst>
            <pc:docMk/>
            <pc:sldMk cId="3189863535" sldId="1424"/>
            <ac:grpSpMk id="25" creationId="{C5ACD751-E4F2-68A8-FC7E-1562A682DCD5}"/>
          </ac:grpSpMkLst>
        </pc:grpChg>
        <pc:grpChg chg="add mod">
          <ac:chgData name="Tim Whicker" userId="7ad01f95-2ae1-44da-9608-5ca589fcc6dd" providerId="ADAL" clId="{5E655231-45A8-49DA-BDA6-7F81F97D3F6B}" dt="2024-09-10T14:21:10.105" v="431" actId="1076"/>
          <ac:grpSpMkLst>
            <pc:docMk/>
            <pc:sldMk cId="3189863535" sldId="1424"/>
            <ac:grpSpMk id="26" creationId="{218D3532-5A47-1271-0C14-7AF429DC4101}"/>
          </ac:grpSpMkLst>
        </pc:grpChg>
        <pc:grpChg chg="add mod">
          <ac:chgData name="Tim Whicker" userId="7ad01f95-2ae1-44da-9608-5ca589fcc6dd" providerId="ADAL" clId="{5E655231-45A8-49DA-BDA6-7F81F97D3F6B}" dt="2024-09-10T12:51:41.900" v="257" actId="164"/>
          <ac:grpSpMkLst>
            <pc:docMk/>
            <pc:sldMk cId="3189863535" sldId="1424"/>
            <ac:grpSpMk id="27" creationId="{24A0340E-8A82-D366-7678-5915B32A6D25}"/>
          </ac:grpSpMkLst>
        </pc:grpChg>
        <pc:picChg chg="add">
          <ac:chgData name="Tim Whicker" userId="7ad01f95-2ae1-44da-9608-5ca589fcc6dd" providerId="ADAL" clId="{5E655231-45A8-49DA-BDA6-7F81F97D3F6B}" dt="2024-09-10T12:50:57.666" v="252"/>
          <ac:picMkLst>
            <pc:docMk/>
            <pc:sldMk cId="3189863535" sldId="1424"/>
            <ac:picMk id="21" creationId="{9C5BF993-540F-4B10-1FC2-89C7D552E79F}"/>
          </ac:picMkLst>
        </pc:picChg>
      </pc:sldChg>
      <pc:sldChg chg="modSp del mod">
        <pc:chgData name="Tim Whicker" userId="7ad01f95-2ae1-44da-9608-5ca589fcc6dd" providerId="ADAL" clId="{5E655231-45A8-49DA-BDA6-7F81F97D3F6B}" dt="2024-09-16T01:02:28.710" v="1392" actId="47"/>
        <pc:sldMkLst>
          <pc:docMk/>
          <pc:sldMk cId="2715832255" sldId="1924"/>
        </pc:sldMkLst>
        <pc:spChg chg="mod">
          <ac:chgData name="Tim Whicker" userId="7ad01f95-2ae1-44da-9608-5ca589fcc6dd" providerId="ADAL" clId="{5E655231-45A8-49DA-BDA6-7F81F97D3F6B}" dt="2024-09-16T00:44:22.253" v="959" actId="20577"/>
          <ac:spMkLst>
            <pc:docMk/>
            <pc:sldMk cId="2715832255" sldId="1924"/>
            <ac:spMk id="2" creationId="{7896555E-32C3-F15F-1810-FC195579829F}"/>
          </ac:spMkLst>
        </pc:spChg>
      </pc:sldChg>
      <pc:sldChg chg="add del">
        <pc:chgData name="Tim Whicker" userId="7ad01f95-2ae1-44da-9608-5ca589fcc6dd" providerId="ADAL" clId="{5E655231-45A8-49DA-BDA6-7F81F97D3F6B}" dt="2024-09-16T00:52:59.600" v="1056" actId="47"/>
        <pc:sldMkLst>
          <pc:docMk/>
          <pc:sldMk cId="2131507725" sldId="1925"/>
        </pc:sldMkLst>
      </pc:sldChg>
      <pc:sldChg chg="delSp modSp add del mod">
        <pc:chgData name="Tim Whicker" userId="7ad01f95-2ae1-44da-9608-5ca589fcc6dd" providerId="ADAL" clId="{5E655231-45A8-49DA-BDA6-7F81F97D3F6B}" dt="2024-09-16T01:00:09.860" v="1279" actId="47"/>
        <pc:sldMkLst>
          <pc:docMk/>
          <pc:sldMk cId="1829454376" sldId="1926"/>
        </pc:sldMkLst>
        <pc:spChg chg="mod">
          <ac:chgData name="Tim Whicker" userId="7ad01f95-2ae1-44da-9608-5ca589fcc6dd" providerId="ADAL" clId="{5E655231-45A8-49DA-BDA6-7F81F97D3F6B}" dt="2024-09-16T00:30:08.020" v="713" actId="1076"/>
          <ac:spMkLst>
            <pc:docMk/>
            <pc:sldMk cId="1829454376" sldId="1926"/>
            <ac:spMk id="3" creationId="{00000000-0000-0000-0000-000000000000}"/>
          </ac:spMkLst>
        </pc:spChg>
        <pc:spChg chg="mod">
          <ac:chgData name="Tim Whicker" userId="7ad01f95-2ae1-44da-9608-5ca589fcc6dd" providerId="ADAL" clId="{5E655231-45A8-49DA-BDA6-7F81F97D3F6B}" dt="2024-09-16T00:30:01.628" v="712" actId="1076"/>
          <ac:spMkLst>
            <pc:docMk/>
            <pc:sldMk cId="1829454376" sldId="1926"/>
            <ac:spMk id="6" creationId="{00000000-0000-0000-0000-000000000000}"/>
          </ac:spMkLst>
        </pc:spChg>
        <pc:spChg chg="del mod">
          <ac:chgData name="Tim Whicker" userId="7ad01f95-2ae1-44da-9608-5ca589fcc6dd" providerId="ADAL" clId="{5E655231-45A8-49DA-BDA6-7F81F97D3F6B}" dt="2024-09-16T00:59:40.303" v="1273" actId="21"/>
          <ac:spMkLst>
            <pc:docMk/>
            <pc:sldMk cId="1829454376" sldId="1926"/>
            <ac:spMk id="7" creationId="{00000000-0000-0000-0000-000000000000}"/>
          </ac:spMkLst>
        </pc:spChg>
        <pc:spChg chg="mod">
          <ac:chgData name="Tim Whicker" userId="7ad01f95-2ae1-44da-9608-5ca589fcc6dd" providerId="ADAL" clId="{5E655231-45A8-49DA-BDA6-7F81F97D3F6B}" dt="2024-09-16T00:30:18.476" v="715" actId="1076"/>
          <ac:spMkLst>
            <pc:docMk/>
            <pc:sldMk cId="1829454376" sldId="1926"/>
            <ac:spMk id="8" creationId="{00000000-0000-0000-0000-000000000000}"/>
          </ac:spMkLst>
        </pc:spChg>
      </pc:sldChg>
      <pc:sldChg chg="modSp add del mod">
        <pc:chgData name="Tim Whicker" userId="7ad01f95-2ae1-44da-9608-5ca589fcc6dd" providerId="ADAL" clId="{5E655231-45A8-49DA-BDA6-7F81F97D3F6B}" dt="2024-09-16T00:39:25.003" v="820" actId="47"/>
        <pc:sldMkLst>
          <pc:docMk/>
          <pc:sldMk cId="1517021082" sldId="1927"/>
        </pc:sldMkLst>
        <pc:spChg chg="mod">
          <ac:chgData name="Tim Whicker" userId="7ad01f95-2ae1-44da-9608-5ca589fcc6dd" providerId="ADAL" clId="{5E655231-45A8-49DA-BDA6-7F81F97D3F6B}" dt="2024-09-16T00:38:19.849" v="818" actId="20577"/>
          <ac:spMkLst>
            <pc:docMk/>
            <pc:sldMk cId="1517021082" sldId="1927"/>
            <ac:spMk id="2" creationId="{7896555E-32C3-F15F-1810-FC195579829F}"/>
          </ac:spMkLst>
        </pc:spChg>
      </pc:sldChg>
      <pc:sldChg chg="addSp delSp modSp new mod ord">
        <pc:chgData name="Tim Whicker" userId="7ad01f95-2ae1-44da-9608-5ca589fcc6dd" providerId="ADAL" clId="{5E655231-45A8-49DA-BDA6-7F81F97D3F6B}" dt="2024-09-14T11:20:11.862" v="649"/>
        <pc:sldMkLst>
          <pc:docMk/>
          <pc:sldMk cId="3122187825" sldId="1928"/>
        </pc:sldMkLst>
        <pc:spChg chg="del">
          <ac:chgData name="Tim Whicker" userId="7ad01f95-2ae1-44da-9608-5ca589fcc6dd" providerId="ADAL" clId="{5E655231-45A8-49DA-BDA6-7F81F97D3F6B}" dt="2024-09-14T11:16:55.808" v="584" actId="478"/>
          <ac:spMkLst>
            <pc:docMk/>
            <pc:sldMk cId="3122187825" sldId="1928"/>
            <ac:spMk id="2" creationId="{1E855555-39CD-0361-0606-C75A03904CBB}"/>
          </ac:spMkLst>
        </pc:spChg>
        <pc:spChg chg="del">
          <ac:chgData name="Tim Whicker" userId="7ad01f95-2ae1-44da-9608-5ca589fcc6dd" providerId="ADAL" clId="{5E655231-45A8-49DA-BDA6-7F81F97D3F6B}" dt="2024-09-14T11:15:58.010" v="577" actId="931"/>
          <ac:spMkLst>
            <pc:docMk/>
            <pc:sldMk cId="3122187825" sldId="1928"/>
            <ac:spMk id="3" creationId="{410E45E3-5876-F688-9BEC-D5B4BAC29CDA}"/>
          </ac:spMkLst>
        </pc:spChg>
        <pc:spChg chg="add del mod">
          <ac:chgData name="Tim Whicker" userId="7ad01f95-2ae1-44da-9608-5ca589fcc6dd" providerId="ADAL" clId="{5E655231-45A8-49DA-BDA6-7F81F97D3F6B}" dt="2024-09-14T11:16:37.411" v="581" actId="931"/>
          <ac:spMkLst>
            <pc:docMk/>
            <pc:sldMk cId="3122187825" sldId="1928"/>
            <ac:spMk id="8" creationId="{9F6844F9-6718-6926-8409-7CD038C10029}"/>
          </ac:spMkLst>
        </pc:spChg>
        <pc:picChg chg="add del mod">
          <ac:chgData name="Tim Whicker" userId="7ad01f95-2ae1-44da-9608-5ca589fcc6dd" providerId="ADAL" clId="{5E655231-45A8-49DA-BDA6-7F81F97D3F6B}" dt="2024-09-14T11:16:04.096" v="580" actId="478"/>
          <ac:picMkLst>
            <pc:docMk/>
            <pc:sldMk cId="3122187825" sldId="1928"/>
            <ac:picMk id="6" creationId="{9438C9A6-5DFA-6788-66D9-6E3B444D7278}"/>
          </ac:picMkLst>
        </pc:picChg>
        <pc:picChg chg="add mod modCrop">
          <ac:chgData name="Tim Whicker" userId="7ad01f95-2ae1-44da-9608-5ca589fcc6dd" providerId="ADAL" clId="{5E655231-45A8-49DA-BDA6-7F81F97D3F6B}" dt="2024-09-14T11:19:35.679" v="647" actId="14100"/>
          <ac:picMkLst>
            <pc:docMk/>
            <pc:sldMk cId="3122187825" sldId="1928"/>
            <ac:picMk id="10" creationId="{42F8165F-885C-441E-10B6-728FBB08C51D}"/>
          </ac:picMkLst>
        </pc:picChg>
      </pc:sldChg>
      <pc:sldChg chg="addSp delSp modSp new mod ord">
        <pc:chgData name="Tim Whicker" userId="7ad01f95-2ae1-44da-9608-5ca589fcc6dd" providerId="ADAL" clId="{5E655231-45A8-49DA-BDA6-7F81F97D3F6B}" dt="2024-09-16T10:16:08.801" v="1431" actId="1076"/>
        <pc:sldMkLst>
          <pc:docMk/>
          <pc:sldMk cId="2372471385" sldId="1929"/>
        </pc:sldMkLst>
        <pc:spChg chg="del">
          <ac:chgData name="Tim Whicker" userId="7ad01f95-2ae1-44da-9608-5ca589fcc6dd" providerId="ADAL" clId="{5E655231-45A8-49DA-BDA6-7F81F97D3F6B}" dt="2024-09-16T00:27:54.760" v="685" actId="478"/>
          <ac:spMkLst>
            <pc:docMk/>
            <pc:sldMk cId="2372471385" sldId="1929"/>
            <ac:spMk id="2" creationId="{648EDB4C-AA00-D8FE-7E5F-76AEF305EA49}"/>
          </ac:spMkLst>
        </pc:spChg>
        <pc:spChg chg="del">
          <ac:chgData name="Tim Whicker" userId="7ad01f95-2ae1-44da-9608-5ca589fcc6dd" providerId="ADAL" clId="{5E655231-45A8-49DA-BDA6-7F81F97D3F6B}" dt="2024-09-16T00:27:56.571" v="686" actId="478"/>
          <ac:spMkLst>
            <pc:docMk/>
            <pc:sldMk cId="2372471385" sldId="1929"/>
            <ac:spMk id="3" creationId="{67A7E816-FF15-218C-4E22-3EFDCDB189B5}"/>
          </ac:spMkLst>
        </pc:spChg>
        <pc:spChg chg="add mod">
          <ac:chgData name="Tim Whicker" userId="7ad01f95-2ae1-44da-9608-5ca589fcc6dd" providerId="ADAL" clId="{5E655231-45A8-49DA-BDA6-7F81F97D3F6B}" dt="2024-09-16T10:16:08.801" v="1431" actId="1076"/>
          <ac:spMkLst>
            <pc:docMk/>
            <pc:sldMk cId="2372471385" sldId="1929"/>
            <ac:spMk id="5" creationId="{C1489FDE-FD71-0FF6-D406-32ACADCE77D7}"/>
          </ac:spMkLst>
        </pc:spChg>
      </pc:sldChg>
      <pc:sldChg chg="modSp add mod ord modNotes">
        <pc:chgData name="Tim Whicker" userId="7ad01f95-2ae1-44da-9608-5ca589fcc6dd" providerId="ADAL" clId="{5E655231-45A8-49DA-BDA6-7F81F97D3F6B}" dt="2024-09-16T21:09:48.480" v="2441"/>
        <pc:sldMkLst>
          <pc:docMk/>
          <pc:sldMk cId="662987933" sldId="1930"/>
        </pc:sldMkLst>
        <pc:spChg chg="mod">
          <ac:chgData name="Tim Whicker" userId="7ad01f95-2ae1-44da-9608-5ca589fcc6dd" providerId="ADAL" clId="{5E655231-45A8-49DA-BDA6-7F81F97D3F6B}" dt="2024-09-16T00:33:19.553" v="745" actId="20577"/>
          <ac:spMkLst>
            <pc:docMk/>
            <pc:sldMk cId="662987933" sldId="1930"/>
            <ac:spMk id="2" creationId="{C94B02B7-20FB-E3A0-4727-233E19C8AEA4}"/>
          </ac:spMkLst>
        </pc:spChg>
        <pc:spChg chg="mod">
          <ac:chgData name="Tim Whicker" userId="7ad01f95-2ae1-44da-9608-5ca589fcc6dd" providerId="ADAL" clId="{5E655231-45A8-49DA-BDA6-7F81F97D3F6B}" dt="2024-09-16T00:33:14.510" v="743" actId="14100"/>
          <ac:spMkLst>
            <pc:docMk/>
            <pc:sldMk cId="662987933" sldId="1930"/>
            <ac:spMk id="5" creationId="{0F43F823-AD12-8E5A-AA1D-46B89B486214}"/>
          </ac:spMkLst>
        </pc:spChg>
        <pc:spChg chg="mod">
          <ac:chgData name="Tim Whicker" userId="7ad01f95-2ae1-44da-9608-5ca589fcc6dd" providerId="ADAL" clId="{5E655231-45A8-49DA-BDA6-7F81F97D3F6B}" dt="2024-09-16T00:39:04.002" v="819"/>
          <ac:spMkLst>
            <pc:docMk/>
            <pc:sldMk cId="662987933" sldId="1930"/>
            <ac:spMk id="22" creationId="{F3E843AD-355C-DCAC-FB79-90F02B628105}"/>
          </ac:spMkLst>
        </pc:spChg>
        <pc:picChg chg="mod">
          <ac:chgData name="Tim Whicker" userId="7ad01f95-2ae1-44da-9608-5ca589fcc6dd" providerId="ADAL" clId="{5E655231-45A8-49DA-BDA6-7F81F97D3F6B}" dt="2024-09-16T10:36:04.794" v="1684" actId="1076"/>
          <ac:picMkLst>
            <pc:docMk/>
            <pc:sldMk cId="662987933" sldId="1930"/>
            <ac:picMk id="18" creationId="{BF918D06-EA35-ED41-4957-D319B5023F00}"/>
          </ac:picMkLst>
        </pc:picChg>
      </pc:sldChg>
      <pc:sldChg chg="addSp delSp modSp add mod ord modNotes">
        <pc:chgData name="Tim Whicker" userId="7ad01f95-2ae1-44da-9608-5ca589fcc6dd" providerId="ADAL" clId="{5E655231-45A8-49DA-BDA6-7F81F97D3F6B}" dt="2024-09-16T21:09:48.480" v="2441"/>
        <pc:sldMkLst>
          <pc:docMk/>
          <pc:sldMk cId="2334174231" sldId="1931"/>
        </pc:sldMkLst>
        <pc:spChg chg="mod">
          <ac:chgData name="Tim Whicker" userId="7ad01f95-2ae1-44da-9608-5ca589fcc6dd" providerId="ADAL" clId="{5E655231-45A8-49DA-BDA6-7F81F97D3F6B}" dt="2024-09-16T00:51:30.387" v="1047" actId="14100"/>
          <ac:spMkLst>
            <pc:docMk/>
            <pc:sldMk cId="2334174231" sldId="1931"/>
            <ac:spMk id="2" creationId="{C94B02B7-20FB-E3A0-4727-233E19C8AEA4}"/>
          </ac:spMkLst>
        </pc:spChg>
        <pc:spChg chg="mod">
          <ac:chgData name="Tim Whicker" userId="7ad01f95-2ae1-44da-9608-5ca589fcc6dd" providerId="ADAL" clId="{5E655231-45A8-49DA-BDA6-7F81F97D3F6B}" dt="2024-09-16T00:51:40.739" v="1049" actId="14100"/>
          <ac:spMkLst>
            <pc:docMk/>
            <pc:sldMk cId="2334174231" sldId="1931"/>
            <ac:spMk id="5" creationId="{0F43F823-AD12-8E5A-AA1D-46B89B486214}"/>
          </ac:spMkLst>
        </pc:spChg>
        <pc:spChg chg="mod">
          <ac:chgData name="Tim Whicker" userId="7ad01f95-2ae1-44da-9608-5ca589fcc6dd" providerId="ADAL" clId="{5E655231-45A8-49DA-BDA6-7F81F97D3F6B}" dt="2024-09-16T00:52:27.746" v="1055" actId="255"/>
          <ac:spMkLst>
            <pc:docMk/>
            <pc:sldMk cId="2334174231" sldId="1931"/>
            <ac:spMk id="22" creationId="{F3E843AD-355C-DCAC-FB79-90F02B628105}"/>
          </ac:spMkLst>
        </pc:spChg>
        <pc:grpChg chg="add del mod">
          <ac:chgData name="Tim Whicker" userId="7ad01f95-2ae1-44da-9608-5ca589fcc6dd" providerId="ADAL" clId="{5E655231-45A8-49DA-BDA6-7F81F97D3F6B}" dt="2024-09-16T00:51:36.525" v="1048" actId="14100"/>
          <ac:grpSpMkLst>
            <pc:docMk/>
            <pc:sldMk cId="2334174231" sldId="1931"/>
            <ac:grpSpMk id="8" creationId="{847B9B9B-BF33-2E5B-0270-ECE626C5CB01}"/>
          </ac:grpSpMkLst>
        </pc:grpChg>
      </pc:sldChg>
      <pc:sldChg chg="addSp delSp modSp add mod ord modNotes">
        <pc:chgData name="Tim Whicker" userId="7ad01f95-2ae1-44da-9608-5ca589fcc6dd" providerId="ADAL" clId="{5E655231-45A8-49DA-BDA6-7F81F97D3F6B}" dt="2024-09-16T21:09:48.480" v="2441"/>
        <pc:sldMkLst>
          <pc:docMk/>
          <pc:sldMk cId="2351677165" sldId="1932"/>
        </pc:sldMkLst>
        <pc:spChg chg="mod">
          <ac:chgData name="Tim Whicker" userId="7ad01f95-2ae1-44da-9608-5ca589fcc6dd" providerId="ADAL" clId="{5E655231-45A8-49DA-BDA6-7F81F97D3F6B}" dt="2024-09-16T01:02:20.654" v="1391" actId="20577"/>
          <ac:spMkLst>
            <pc:docMk/>
            <pc:sldMk cId="2351677165" sldId="1932"/>
            <ac:spMk id="2" creationId="{C94B02B7-20FB-E3A0-4727-233E19C8AEA4}"/>
          </ac:spMkLst>
        </pc:spChg>
        <pc:spChg chg="mod">
          <ac:chgData name="Tim Whicker" userId="7ad01f95-2ae1-44da-9608-5ca589fcc6dd" providerId="ADAL" clId="{5E655231-45A8-49DA-BDA6-7F81F97D3F6B}" dt="2024-09-16T00:39:44.521" v="834" actId="20577"/>
          <ac:spMkLst>
            <pc:docMk/>
            <pc:sldMk cId="2351677165" sldId="1932"/>
            <ac:spMk id="4" creationId="{CD0A6403-60CC-477A-2ABF-1DD012D6E8EE}"/>
          </ac:spMkLst>
        </pc:spChg>
        <pc:spChg chg="mod">
          <ac:chgData name="Tim Whicker" userId="7ad01f95-2ae1-44da-9608-5ca589fcc6dd" providerId="ADAL" clId="{5E655231-45A8-49DA-BDA6-7F81F97D3F6B}" dt="2024-09-16T00:47:10.973" v="1001" actId="14100"/>
          <ac:spMkLst>
            <pc:docMk/>
            <pc:sldMk cId="2351677165" sldId="1932"/>
            <ac:spMk id="5" creationId="{0F43F823-AD12-8E5A-AA1D-46B89B486214}"/>
          </ac:spMkLst>
        </pc:spChg>
        <pc:spChg chg="add del">
          <ac:chgData name="Tim Whicker" userId="7ad01f95-2ae1-44da-9608-5ca589fcc6dd" providerId="ADAL" clId="{5E655231-45A8-49DA-BDA6-7F81F97D3F6B}" dt="2024-09-16T00:46:23.822" v="996" actId="478"/>
          <ac:spMkLst>
            <pc:docMk/>
            <pc:sldMk cId="2351677165" sldId="1932"/>
            <ac:spMk id="7" creationId="{A27F71BF-906B-F2F3-A516-2EF2EFDD4A46}"/>
          </ac:spMkLst>
        </pc:spChg>
        <pc:spChg chg="add mod">
          <ac:chgData name="Tim Whicker" userId="7ad01f95-2ae1-44da-9608-5ca589fcc6dd" providerId="ADAL" clId="{5E655231-45A8-49DA-BDA6-7F81F97D3F6B}" dt="2024-09-16T00:44:56.540" v="961"/>
          <ac:spMkLst>
            <pc:docMk/>
            <pc:sldMk cId="2351677165" sldId="1932"/>
            <ac:spMk id="9" creationId="{849AEB3C-A6CC-EFD4-B90D-73FC0F71ED8D}"/>
          </ac:spMkLst>
        </pc:spChg>
        <pc:spChg chg="mod">
          <ac:chgData name="Tim Whicker" userId="7ad01f95-2ae1-44da-9608-5ca589fcc6dd" providerId="ADAL" clId="{5E655231-45A8-49DA-BDA6-7F81F97D3F6B}" dt="2024-09-16T00:48:11.246" v="1019" actId="21"/>
          <ac:spMkLst>
            <pc:docMk/>
            <pc:sldMk cId="2351677165" sldId="1932"/>
            <ac:spMk id="22" creationId="{F3E843AD-355C-DCAC-FB79-90F02B628105}"/>
          </ac:spMkLst>
        </pc:spChg>
        <pc:grpChg chg="mod">
          <ac:chgData name="Tim Whicker" userId="7ad01f95-2ae1-44da-9608-5ca589fcc6dd" providerId="ADAL" clId="{5E655231-45A8-49DA-BDA6-7F81F97D3F6B}" dt="2024-09-16T00:47:16.469" v="1002" actId="14100"/>
          <ac:grpSpMkLst>
            <pc:docMk/>
            <pc:sldMk cId="2351677165" sldId="1932"/>
            <ac:grpSpMk id="8" creationId="{847B9B9B-BF33-2E5B-0270-ECE626C5CB01}"/>
          </ac:grpSpMkLst>
        </pc:grpChg>
      </pc:sldChg>
      <pc:sldChg chg="modSp add mod ord modNotes">
        <pc:chgData name="Tim Whicker" userId="7ad01f95-2ae1-44da-9608-5ca589fcc6dd" providerId="ADAL" clId="{5E655231-45A8-49DA-BDA6-7F81F97D3F6B}" dt="2024-09-16T21:09:48.480" v="2441"/>
        <pc:sldMkLst>
          <pc:docMk/>
          <pc:sldMk cId="2887211098" sldId="1933"/>
        </pc:sldMkLst>
        <pc:spChg chg="mod">
          <ac:chgData name="Tim Whicker" userId="7ad01f95-2ae1-44da-9608-5ca589fcc6dd" providerId="ADAL" clId="{5E655231-45A8-49DA-BDA6-7F81F97D3F6B}" dt="2024-09-16T10:35:55.935" v="1683" actId="404"/>
          <ac:spMkLst>
            <pc:docMk/>
            <pc:sldMk cId="2887211098" sldId="1933"/>
            <ac:spMk id="22" creationId="{F3E843AD-355C-DCAC-FB79-90F02B628105}"/>
          </ac:spMkLst>
        </pc:spChg>
      </pc:sldChg>
      <pc:sldChg chg="addSp delSp modSp add mod ord modNotes">
        <pc:chgData name="Tim Whicker" userId="7ad01f95-2ae1-44da-9608-5ca589fcc6dd" providerId="ADAL" clId="{5E655231-45A8-49DA-BDA6-7F81F97D3F6B}" dt="2024-09-16T21:09:48.480" v="2441"/>
        <pc:sldMkLst>
          <pc:docMk/>
          <pc:sldMk cId="2218847506" sldId="1934"/>
        </pc:sldMkLst>
        <pc:spChg chg="mod">
          <ac:chgData name="Tim Whicker" userId="7ad01f95-2ae1-44da-9608-5ca589fcc6dd" providerId="ADAL" clId="{5E655231-45A8-49DA-BDA6-7F81F97D3F6B}" dt="2024-09-16T00:58:37.859" v="1241" actId="14100"/>
          <ac:spMkLst>
            <pc:docMk/>
            <pc:sldMk cId="2218847506" sldId="1934"/>
            <ac:spMk id="2" creationId="{C94B02B7-20FB-E3A0-4727-233E19C8AEA4}"/>
          </ac:spMkLst>
        </pc:spChg>
        <pc:spChg chg="add del mod">
          <ac:chgData name="Tim Whicker" userId="7ad01f95-2ae1-44da-9608-5ca589fcc6dd" providerId="ADAL" clId="{5E655231-45A8-49DA-BDA6-7F81F97D3F6B}" dt="2024-09-16T00:58:15.598" v="1210" actId="478"/>
          <ac:spMkLst>
            <pc:docMk/>
            <pc:sldMk cId="2218847506" sldId="1934"/>
            <ac:spMk id="5" creationId="{0F43F823-AD12-8E5A-AA1D-46B89B486214}"/>
          </ac:spMkLst>
        </pc:spChg>
        <pc:spChg chg="add mod">
          <ac:chgData name="Tim Whicker" userId="7ad01f95-2ae1-44da-9608-5ca589fcc6dd" providerId="ADAL" clId="{5E655231-45A8-49DA-BDA6-7F81F97D3F6B}" dt="2024-09-16T15:11:02.933" v="2200" actId="403"/>
          <ac:spMkLst>
            <pc:docMk/>
            <pc:sldMk cId="2218847506" sldId="1934"/>
            <ac:spMk id="9" creationId="{00000000-0000-0000-0000-000000000000}"/>
          </ac:spMkLst>
        </pc:spChg>
        <pc:spChg chg="add mod">
          <ac:chgData name="Tim Whicker" userId="7ad01f95-2ae1-44da-9608-5ca589fcc6dd" providerId="ADAL" clId="{5E655231-45A8-49DA-BDA6-7F81F97D3F6B}" dt="2024-09-16T15:11:59.744" v="2228" actId="113"/>
          <ac:spMkLst>
            <pc:docMk/>
            <pc:sldMk cId="2218847506" sldId="1934"/>
            <ac:spMk id="10" creationId="{F0270B56-B994-4E4A-8E8B-E57862F95C2D}"/>
          </ac:spMkLst>
        </pc:spChg>
        <pc:spChg chg="del">
          <ac:chgData name="Tim Whicker" userId="7ad01f95-2ae1-44da-9608-5ca589fcc6dd" providerId="ADAL" clId="{5E655231-45A8-49DA-BDA6-7F81F97D3F6B}" dt="2024-09-16T00:59:43.966" v="1274" actId="478"/>
          <ac:spMkLst>
            <pc:docMk/>
            <pc:sldMk cId="2218847506" sldId="1934"/>
            <ac:spMk id="22" creationId="{F3E843AD-355C-DCAC-FB79-90F02B628105}"/>
          </ac:spMkLst>
        </pc:spChg>
        <pc:grpChg chg="mod">
          <ac:chgData name="Tim Whicker" userId="7ad01f95-2ae1-44da-9608-5ca589fcc6dd" providerId="ADAL" clId="{5E655231-45A8-49DA-BDA6-7F81F97D3F6B}" dt="2024-09-16T00:58:43.057" v="1242" actId="14100"/>
          <ac:grpSpMkLst>
            <pc:docMk/>
            <pc:sldMk cId="2218847506" sldId="1934"/>
            <ac:grpSpMk id="8" creationId="{847B9B9B-BF33-2E5B-0270-ECE626C5CB01}"/>
          </ac:grpSpMkLst>
        </pc:grpChg>
      </pc:sldChg>
      <pc:sldChg chg="addSp delSp modSp add mod ord modNotes">
        <pc:chgData name="Tim Whicker" userId="7ad01f95-2ae1-44da-9608-5ca589fcc6dd" providerId="ADAL" clId="{5E655231-45A8-49DA-BDA6-7F81F97D3F6B}" dt="2024-09-16T21:09:48.480" v="2441"/>
        <pc:sldMkLst>
          <pc:docMk/>
          <pc:sldMk cId="2140360570" sldId="1935"/>
        </pc:sldMkLst>
        <pc:spChg chg="mod">
          <ac:chgData name="Tim Whicker" userId="7ad01f95-2ae1-44da-9608-5ca589fcc6dd" providerId="ADAL" clId="{5E655231-45A8-49DA-BDA6-7F81F97D3F6B}" dt="2024-09-16T00:59:00.702" v="1269" actId="14100"/>
          <ac:spMkLst>
            <pc:docMk/>
            <pc:sldMk cId="2140360570" sldId="1935"/>
            <ac:spMk id="2" creationId="{C94B02B7-20FB-E3A0-4727-233E19C8AEA4}"/>
          </ac:spMkLst>
        </pc:spChg>
        <pc:spChg chg="mod">
          <ac:chgData name="Tim Whicker" userId="7ad01f95-2ae1-44da-9608-5ca589fcc6dd" providerId="ADAL" clId="{5E655231-45A8-49DA-BDA6-7F81F97D3F6B}" dt="2024-09-16T00:59:13.156" v="1271" actId="14100"/>
          <ac:spMkLst>
            <pc:docMk/>
            <pc:sldMk cId="2140360570" sldId="1935"/>
            <ac:spMk id="5" creationId="{0F43F823-AD12-8E5A-AA1D-46B89B486214}"/>
          </ac:spMkLst>
        </pc:spChg>
        <pc:spChg chg="mod">
          <ac:chgData name="Tim Whicker" userId="7ad01f95-2ae1-44da-9608-5ca589fcc6dd" providerId="ADAL" clId="{5E655231-45A8-49DA-BDA6-7F81F97D3F6B}" dt="2024-09-16T00:54:15.554" v="1076" actId="14100"/>
          <ac:spMkLst>
            <pc:docMk/>
            <pc:sldMk cId="2140360570" sldId="1935"/>
            <ac:spMk id="7" creationId="{A27F71BF-906B-F2F3-A516-2EF2EFDD4A46}"/>
          </ac:spMkLst>
        </pc:spChg>
        <pc:spChg chg="add mod">
          <ac:chgData name="Tim Whicker" userId="7ad01f95-2ae1-44da-9608-5ca589fcc6dd" providerId="ADAL" clId="{5E655231-45A8-49DA-BDA6-7F81F97D3F6B}" dt="2024-09-16T15:10:20.011" v="2194" actId="27636"/>
          <ac:spMkLst>
            <pc:docMk/>
            <pc:sldMk cId="2140360570" sldId="1935"/>
            <ac:spMk id="9" creationId="{BCA5BFAF-285A-8D1A-FC42-B7C2B78C1ED9}"/>
          </ac:spMkLst>
        </pc:spChg>
        <pc:spChg chg="del">
          <ac:chgData name="Tim Whicker" userId="7ad01f95-2ae1-44da-9608-5ca589fcc6dd" providerId="ADAL" clId="{5E655231-45A8-49DA-BDA6-7F81F97D3F6B}" dt="2024-09-16T00:54:53.116" v="1080" actId="478"/>
          <ac:spMkLst>
            <pc:docMk/>
            <pc:sldMk cId="2140360570" sldId="1935"/>
            <ac:spMk id="22" creationId="{F3E843AD-355C-DCAC-FB79-90F02B628105}"/>
          </ac:spMkLst>
        </pc:spChg>
        <pc:grpChg chg="mod">
          <ac:chgData name="Tim Whicker" userId="7ad01f95-2ae1-44da-9608-5ca589fcc6dd" providerId="ADAL" clId="{5E655231-45A8-49DA-BDA6-7F81F97D3F6B}" dt="2024-09-16T00:59:22.223" v="1272" actId="14100"/>
          <ac:grpSpMkLst>
            <pc:docMk/>
            <pc:sldMk cId="2140360570" sldId="1935"/>
            <ac:grpSpMk id="8" creationId="{847B9B9B-BF33-2E5B-0270-ECE626C5CB01}"/>
          </ac:grpSpMkLst>
        </pc:grpChg>
      </pc:sldChg>
      <pc:sldChg chg="addSp delSp modSp add mod ord modTransition">
        <pc:chgData name="Tim Whicker" userId="7ad01f95-2ae1-44da-9608-5ca589fcc6dd" providerId="ADAL" clId="{5E655231-45A8-49DA-BDA6-7F81F97D3F6B}" dt="2024-09-16T14:54:05.602" v="2007"/>
        <pc:sldMkLst>
          <pc:docMk/>
          <pc:sldMk cId="3342564748" sldId="1936"/>
        </pc:sldMkLst>
        <pc:spChg chg="del mod">
          <ac:chgData name="Tim Whicker" userId="7ad01f95-2ae1-44da-9608-5ca589fcc6dd" providerId="ADAL" clId="{5E655231-45A8-49DA-BDA6-7F81F97D3F6B}" dt="2024-09-16T10:41:02.974" v="1719" actId="478"/>
          <ac:spMkLst>
            <pc:docMk/>
            <pc:sldMk cId="3342564748" sldId="1936"/>
            <ac:spMk id="2" creationId="{F88422EB-FCD0-4927-8DC3-E81887731DA0}"/>
          </ac:spMkLst>
        </pc:spChg>
        <pc:spChg chg="mod">
          <ac:chgData name="Tim Whicker" userId="7ad01f95-2ae1-44da-9608-5ca589fcc6dd" providerId="ADAL" clId="{5E655231-45A8-49DA-BDA6-7F81F97D3F6B}" dt="2024-09-16T12:36:20.633" v="1935" actId="27636"/>
          <ac:spMkLst>
            <pc:docMk/>
            <pc:sldMk cId="3342564748" sldId="1936"/>
            <ac:spMk id="3" creationId="{B44E4ED5-9CA1-467D-9B6E-61BCC78BCDF2}"/>
          </ac:spMkLst>
        </pc:spChg>
        <pc:spChg chg="mod">
          <ac:chgData name="Tim Whicker" userId="7ad01f95-2ae1-44da-9608-5ca589fcc6dd" providerId="ADAL" clId="{5E655231-45A8-49DA-BDA6-7F81F97D3F6B}" dt="2024-09-16T10:40:36.599" v="1698"/>
          <ac:spMkLst>
            <pc:docMk/>
            <pc:sldMk cId="3342564748" sldId="1936"/>
            <ac:spMk id="6" creationId="{0B17F7BE-20EA-8011-0227-D8327AA390CA}"/>
          </ac:spMkLst>
        </pc:spChg>
        <pc:spChg chg="mod">
          <ac:chgData name="Tim Whicker" userId="7ad01f95-2ae1-44da-9608-5ca589fcc6dd" providerId="ADAL" clId="{5E655231-45A8-49DA-BDA6-7F81F97D3F6B}" dt="2024-09-16T10:40:36.599" v="1698"/>
          <ac:spMkLst>
            <pc:docMk/>
            <pc:sldMk cId="3342564748" sldId="1936"/>
            <ac:spMk id="7" creationId="{22C0B970-5A7B-FBD4-24EE-A31628AEF7FE}"/>
          </ac:spMkLst>
        </pc:spChg>
        <pc:spChg chg="mod">
          <ac:chgData name="Tim Whicker" userId="7ad01f95-2ae1-44da-9608-5ca589fcc6dd" providerId="ADAL" clId="{5E655231-45A8-49DA-BDA6-7F81F97D3F6B}" dt="2024-09-16T10:40:36.599" v="1698"/>
          <ac:spMkLst>
            <pc:docMk/>
            <pc:sldMk cId="3342564748" sldId="1936"/>
            <ac:spMk id="8" creationId="{883454DF-4E0C-AE3A-E948-A09A3673A10E}"/>
          </ac:spMkLst>
        </pc:spChg>
        <pc:spChg chg="add mod">
          <ac:chgData name="Tim Whicker" userId="7ad01f95-2ae1-44da-9608-5ca589fcc6dd" providerId="ADAL" clId="{5E655231-45A8-49DA-BDA6-7F81F97D3F6B}" dt="2024-09-16T10:40:36.599" v="1698"/>
          <ac:spMkLst>
            <pc:docMk/>
            <pc:sldMk cId="3342564748" sldId="1936"/>
            <ac:spMk id="9" creationId="{66C49FA0-75A6-B7FD-1823-9D5FAD67E1F9}"/>
          </ac:spMkLst>
        </pc:spChg>
        <pc:spChg chg="add mod">
          <ac:chgData name="Tim Whicker" userId="7ad01f95-2ae1-44da-9608-5ca589fcc6dd" providerId="ADAL" clId="{5E655231-45A8-49DA-BDA6-7F81F97D3F6B}" dt="2024-09-16T10:40:42.269" v="1699"/>
          <ac:spMkLst>
            <pc:docMk/>
            <pc:sldMk cId="3342564748" sldId="1936"/>
            <ac:spMk id="10" creationId="{978A034C-CE29-E23C-EE44-24D687FA6380}"/>
          </ac:spMkLst>
        </pc:spChg>
        <pc:spChg chg="mod">
          <ac:chgData name="Tim Whicker" userId="7ad01f95-2ae1-44da-9608-5ca589fcc6dd" providerId="ADAL" clId="{5E655231-45A8-49DA-BDA6-7F81F97D3F6B}" dt="2024-09-16T10:40:47.645" v="1701"/>
          <ac:spMkLst>
            <pc:docMk/>
            <pc:sldMk cId="3342564748" sldId="1936"/>
            <ac:spMk id="13" creationId="{F925A233-F985-29CF-1CB4-A1ABAD006862}"/>
          </ac:spMkLst>
        </pc:spChg>
        <pc:spChg chg="mod">
          <ac:chgData name="Tim Whicker" userId="7ad01f95-2ae1-44da-9608-5ca589fcc6dd" providerId="ADAL" clId="{5E655231-45A8-49DA-BDA6-7F81F97D3F6B}" dt="2024-09-16T10:40:47.645" v="1701"/>
          <ac:spMkLst>
            <pc:docMk/>
            <pc:sldMk cId="3342564748" sldId="1936"/>
            <ac:spMk id="14" creationId="{53B3F9ED-0085-03B7-000E-3A082E968069}"/>
          </ac:spMkLst>
        </pc:spChg>
        <pc:spChg chg="mod">
          <ac:chgData name="Tim Whicker" userId="7ad01f95-2ae1-44da-9608-5ca589fcc6dd" providerId="ADAL" clId="{5E655231-45A8-49DA-BDA6-7F81F97D3F6B}" dt="2024-09-16T10:40:47.645" v="1701"/>
          <ac:spMkLst>
            <pc:docMk/>
            <pc:sldMk cId="3342564748" sldId="1936"/>
            <ac:spMk id="15" creationId="{270665C4-3DAB-C7BA-D82E-02430211256D}"/>
          </ac:spMkLst>
        </pc:spChg>
        <pc:spChg chg="add mod">
          <ac:chgData name="Tim Whicker" userId="7ad01f95-2ae1-44da-9608-5ca589fcc6dd" providerId="ADAL" clId="{5E655231-45A8-49DA-BDA6-7F81F97D3F6B}" dt="2024-09-16T10:40:47.645" v="1701"/>
          <ac:spMkLst>
            <pc:docMk/>
            <pc:sldMk cId="3342564748" sldId="1936"/>
            <ac:spMk id="16" creationId="{0B3826FA-B545-97B6-20B6-721AE0578D9D}"/>
          </ac:spMkLst>
        </pc:spChg>
        <pc:spChg chg="add mod">
          <ac:chgData name="Tim Whicker" userId="7ad01f95-2ae1-44da-9608-5ca589fcc6dd" providerId="ADAL" clId="{5E655231-45A8-49DA-BDA6-7F81F97D3F6B}" dt="2024-09-16T10:40:56.237" v="1718" actId="20577"/>
          <ac:spMkLst>
            <pc:docMk/>
            <pc:sldMk cId="3342564748" sldId="1936"/>
            <ac:spMk id="17" creationId="{76F17DC4-791F-087B-9BF6-10AA7FEB0304}"/>
          </ac:spMkLst>
        </pc:spChg>
        <pc:spChg chg="add del mod">
          <ac:chgData name="Tim Whicker" userId="7ad01f95-2ae1-44da-9608-5ca589fcc6dd" providerId="ADAL" clId="{5E655231-45A8-49DA-BDA6-7F81F97D3F6B}" dt="2024-09-16T10:41:05.461" v="1720" actId="478"/>
          <ac:spMkLst>
            <pc:docMk/>
            <pc:sldMk cId="3342564748" sldId="1936"/>
            <ac:spMk id="19" creationId="{B5BACE98-8696-52F3-26B1-2B67320F4127}"/>
          </ac:spMkLst>
        </pc:spChg>
        <pc:grpChg chg="add mod">
          <ac:chgData name="Tim Whicker" userId="7ad01f95-2ae1-44da-9608-5ca589fcc6dd" providerId="ADAL" clId="{5E655231-45A8-49DA-BDA6-7F81F97D3F6B}" dt="2024-09-16T10:40:36.599" v="1698"/>
          <ac:grpSpMkLst>
            <pc:docMk/>
            <pc:sldMk cId="3342564748" sldId="1936"/>
            <ac:grpSpMk id="5" creationId="{AADBDD74-771F-CB8D-D459-958E09951E44}"/>
          </ac:grpSpMkLst>
        </pc:grpChg>
        <pc:grpChg chg="add mod">
          <ac:chgData name="Tim Whicker" userId="7ad01f95-2ae1-44da-9608-5ca589fcc6dd" providerId="ADAL" clId="{5E655231-45A8-49DA-BDA6-7F81F97D3F6B}" dt="2024-09-16T10:40:47.645" v="1701"/>
          <ac:grpSpMkLst>
            <pc:docMk/>
            <pc:sldMk cId="3342564748" sldId="1936"/>
            <ac:grpSpMk id="12" creationId="{7BA7E362-D8EC-732B-270F-09D1A799C9D5}"/>
          </ac:grpSpMkLst>
        </pc:grpChg>
        <pc:cxnChg chg="add mod">
          <ac:chgData name="Tim Whicker" userId="7ad01f95-2ae1-44da-9608-5ca589fcc6dd" providerId="ADAL" clId="{5E655231-45A8-49DA-BDA6-7F81F97D3F6B}" dt="2024-09-16T10:40:36.599" v="1698"/>
          <ac:cxnSpMkLst>
            <pc:docMk/>
            <pc:sldMk cId="3342564748" sldId="1936"/>
            <ac:cxnSpMk id="4" creationId="{1689139F-71F2-8014-F651-8D9AF5E1E71C}"/>
          </ac:cxnSpMkLst>
        </pc:cxnChg>
        <pc:cxnChg chg="add mod">
          <ac:chgData name="Tim Whicker" userId="7ad01f95-2ae1-44da-9608-5ca589fcc6dd" providerId="ADAL" clId="{5E655231-45A8-49DA-BDA6-7F81F97D3F6B}" dt="2024-09-16T10:40:47.645" v="1701"/>
          <ac:cxnSpMkLst>
            <pc:docMk/>
            <pc:sldMk cId="3342564748" sldId="1936"/>
            <ac:cxnSpMk id="11" creationId="{54B8E403-7470-3293-12CB-07CF0FD8BD80}"/>
          </ac:cxnSpMkLst>
        </pc:cxnChg>
      </pc:sldChg>
      <pc:sldChg chg="add del modTransition">
        <pc:chgData name="Tim Whicker" userId="7ad01f95-2ae1-44da-9608-5ca589fcc6dd" providerId="ADAL" clId="{5E655231-45A8-49DA-BDA6-7F81F97D3F6B}" dt="2024-09-16T10:43:01.366" v="1734" actId="47"/>
        <pc:sldMkLst>
          <pc:docMk/>
          <pc:sldMk cId="2338725395" sldId="1937"/>
        </pc:sldMkLst>
      </pc:sldChg>
      <pc:sldChg chg="add del modTransition">
        <pc:chgData name="Tim Whicker" userId="7ad01f95-2ae1-44da-9608-5ca589fcc6dd" providerId="ADAL" clId="{5E655231-45A8-49DA-BDA6-7F81F97D3F6B}" dt="2024-09-16T10:34:40.055" v="1678" actId="47"/>
        <pc:sldMkLst>
          <pc:docMk/>
          <pc:sldMk cId="3013625878" sldId="1938"/>
        </pc:sldMkLst>
      </pc:sldChg>
      <pc:sldChg chg="addSp delSp modSp add del mod modTransition">
        <pc:chgData name="Tim Whicker" userId="7ad01f95-2ae1-44da-9608-5ca589fcc6dd" providerId="ADAL" clId="{5E655231-45A8-49DA-BDA6-7F81F97D3F6B}" dt="2024-09-16T11:18:17.526" v="1801" actId="47"/>
        <pc:sldMkLst>
          <pc:docMk/>
          <pc:sldMk cId="3860383444" sldId="1939"/>
        </pc:sldMkLst>
        <pc:spChg chg="del mod">
          <ac:chgData name="Tim Whicker" userId="7ad01f95-2ae1-44da-9608-5ca589fcc6dd" providerId="ADAL" clId="{5E655231-45A8-49DA-BDA6-7F81F97D3F6B}" dt="2024-09-16T10:45:17.274" v="1773" actId="21"/>
          <ac:spMkLst>
            <pc:docMk/>
            <pc:sldMk cId="3860383444" sldId="1939"/>
            <ac:spMk id="3" creationId="{8CC0941D-858B-4AA3-892D-3C373EA478AA}"/>
          </ac:spMkLst>
        </pc:spChg>
        <pc:spChg chg="add mod">
          <ac:chgData name="Tim Whicker" userId="7ad01f95-2ae1-44da-9608-5ca589fcc6dd" providerId="ADAL" clId="{5E655231-45A8-49DA-BDA6-7F81F97D3F6B}" dt="2024-09-16T10:45:17.274" v="1773" actId="21"/>
          <ac:spMkLst>
            <pc:docMk/>
            <pc:sldMk cId="3860383444" sldId="1939"/>
            <ac:spMk id="5" creationId="{E6991150-261C-4918-E283-870D224334EF}"/>
          </ac:spMkLst>
        </pc:spChg>
      </pc:sldChg>
      <pc:sldChg chg="addSp delSp modSp add del mod modTransition">
        <pc:chgData name="Tim Whicker" userId="7ad01f95-2ae1-44da-9608-5ca589fcc6dd" providerId="ADAL" clId="{5E655231-45A8-49DA-BDA6-7F81F97D3F6B}" dt="2024-09-16T12:36:55.380" v="1936" actId="47"/>
        <pc:sldMkLst>
          <pc:docMk/>
          <pc:sldMk cId="634478823" sldId="1940"/>
        </pc:sldMkLst>
        <pc:spChg chg="mod">
          <ac:chgData name="Tim Whicker" userId="7ad01f95-2ae1-44da-9608-5ca589fcc6dd" providerId="ADAL" clId="{5E655231-45A8-49DA-BDA6-7F81F97D3F6B}" dt="2024-09-16T01:08:29.800" v="1426" actId="27636"/>
          <ac:spMkLst>
            <pc:docMk/>
            <pc:sldMk cId="634478823" sldId="1940"/>
            <ac:spMk id="2" creationId="{0BA1F3C4-7050-4FEA-B17E-30353E37F775}"/>
          </ac:spMkLst>
        </pc:spChg>
        <pc:spChg chg="del">
          <ac:chgData name="Tim Whicker" userId="7ad01f95-2ae1-44da-9608-5ca589fcc6dd" providerId="ADAL" clId="{5E655231-45A8-49DA-BDA6-7F81F97D3F6B}" dt="2024-09-16T12:27:49.142" v="1919" actId="21"/>
          <ac:spMkLst>
            <pc:docMk/>
            <pc:sldMk cId="634478823" sldId="1940"/>
            <ac:spMk id="3" creationId="{3A288B2B-3645-484E-849A-4DF563AA186D}"/>
          </ac:spMkLst>
        </pc:spChg>
        <pc:spChg chg="add mod">
          <ac:chgData name="Tim Whicker" userId="7ad01f95-2ae1-44da-9608-5ca589fcc6dd" providerId="ADAL" clId="{5E655231-45A8-49DA-BDA6-7F81F97D3F6B}" dt="2024-09-16T12:27:49.142" v="1919" actId="21"/>
          <ac:spMkLst>
            <pc:docMk/>
            <pc:sldMk cId="634478823" sldId="1940"/>
            <ac:spMk id="5" creationId="{0A8644D1-9485-D5A1-BCBF-117B9F846134}"/>
          </ac:spMkLst>
        </pc:spChg>
      </pc:sldChg>
      <pc:sldChg chg="addSp delSp modSp add mod ord modNotes">
        <pc:chgData name="Tim Whicker" userId="7ad01f95-2ae1-44da-9608-5ca589fcc6dd" providerId="ADAL" clId="{5E655231-45A8-49DA-BDA6-7F81F97D3F6B}" dt="2024-09-16T21:09:48.480" v="2441"/>
        <pc:sldMkLst>
          <pc:docMk/>
          <pc:sldMk cId="1046189680" sldId="1941"/>
        </pc:sldMkLst>
        <pc:spChg chg="mod">
          <ac:chgData name="Tim Whicker" userId="7ad01f95-2ae1-44da-9608-5ca589fcc6dd" providerId="ADAL" clId="{5E655231-45A8-49DA-BDA6-7F81F97D3F6B}" dt="2024-09-16T10:19:34.380" v="1479" actId="14100"/>
          <ac:spMkLst>
            <pc:docMk/>
            <pc:sldMk cId="1046189680" sldId="1941"/>
            <ac:spMk id="2" creationId="{C94B02B7-20FB-E3A0-4727-233E19C8AEA4}"/>
          </ac:spMkLst>
        </pc:spChg>
        <pc:spChg chg="mod">
          <ac:chgData name="Tim Whicker" userId="7ad01f95-2ae1-44da-9608-5ca589fcc6dd" providerId="ADAL" clId="{5E655231-45A8-49DA-BDA6-7F81F97D3F6B}" dt="2024-09-16T10:19:40.162" v="1480" actId="14100"/>
          <ac:spMkLst>
            <pc:docMk/>
            <pc:sldMk cId="1046189680" sldId="1941"/>
            <ac:spMk id="5" creationId="{0F43F823-AD12-8E5A-AA1D-46B89B486214}"/>
          </ac:spMkLst>
        </pc:spChg>
        <pc:spChg chg="del">
          <ac:chgData name="Tim Whicker" userId="7ad01f95-2ae1-44da-9608-5ca589fcc6dd" providerId="ADAL" clId="{5E655231-45A8-49DA-BDA6-7F81F97D3F6B}" dt="2024-09-16T10:19:50.788" v="1482" actId="478"/>
          <ac:spMkLst>
            <pc:docMk/>
            <pc:sldMk cId="1046189680" sldId="1941"/>
            <ac:spMk id="22" creationId="{F3E843AD-355C-DCAC-FB79-90F02B628105}"/>
          </ac:spMkLst>
        </pc:spChg>
        <pc:spChg chg="add mod">
          <ac:chgData name="Tim Whicker" userId="7ad01f95-2ae1-44da-9608-5ca589fcc6dd" providerId="ADAL" clId="{5E655231-45A8-49DA-BDA6-7F81F97D3F6B}" dt="2024-09-16T10:20:08.413" v="1485" actId="1076"/>
          <ac:spMkLst>
            <pc:docMk/>
            <pc:sldMk cId="1046189680" sldId="1941"/>
            <ac:spMk id="24" creationId="{09177903-C6E2-3837-DABD-DC7631C335F7}"/>
          </ac:spMkLst>
        </pc:spChg>
        <pc:spChg chg="add mod">
          <ac:chgData name="Tim Whicker" userId="7ad01f95-2ae1-44da-9608-5ca589fcc6dd" providerId="ADAL" clId="{5E655231-45A8-49DA-BDA6-7F81F97D3F6B}" dt="2024-09-16T14:22:24.220" v="1939" actId="1076"/>
          <ac:spMkLst>
            <pc:docMk/>
            <pc:sldMk cId="1046189680" sldId="1941"/>
            <ac:spMk id="27" creationId="{88862A1B-AAEA-4C5E-9749-0581DAE8050C}"/>
          </ac:spMkLst>
        </pc:spChg>
        <pc:spChg chg="add mod">
          <ac:chgData name="Tim Whicker" userId="7ad01f95-2ae1-44da-9608-5ca589fcc6dd" providerId="ADAL" clId="{5E655231-45A8-49DA-BDA6-7F81F97D3F6B}" dt="2024-09-16T10:20:08.413" v="1485" actId="1076"/>
          <ac:spMkLst>
            <pc:docMk/>
            <pc:sldMk cId="1046189680" sldId="1941"/>
            <ac:spMk id="30" creationId="{8846CF41-138E-5EC2-D090-2A3908CCC0E9}"/>
          </ac:spMkLst>
        </pc:spChg>
        <pc:spChg chg="add mod">
          <ac:chgData name="Tim Whicker" userId="7ad01f95-2ae1-44da-9608-5ca589fcc6dd" providerId="ADAL" clId="{5E655231-45A8-49DA-BDA6-7F81F97D3F6B}" dt="2024-09-16T10:20:08.413" v="1485" actId="1076"/>
          <ac:spMkLst>
            <pc:docMk/>
            <pc:sldMk cId="1046189680" sldId="1941"/>
            <ac:spMk id="54" creationId="{6BDFA9F9-5A39-4E22-9923-2FFAA8701C58}"/>
          </ac:spMkLst>
        </pc:spChg>
        <pc:spChg chg="add mod">
          <ac:chgData name="Tim Whicker" userId="7ad01f95-2ae1-44da-9608-5ca589fcc6dd" providerId="ADAL" clId="{5E655231-45A8-49DA-BDA6-7F81F97D3F6B}" dt="2024-09-16T10:20:08.413" v="1485" actId="1076"/>
          <ac:spMkLst>
            <pc:docMk/>
            <pc:sldMk cId="1046189680" sldId="1941"/>
            <ac:spMk id="60" creationId="{CA5A0EEE-85E4-4CE4-B428-25A2D794D071}"/>
          </ac:spMkLst>
        </pc:spChg>
        <pc:spChg chg="add mod">
          <ac:chgData name="Tim Whicker" userId="7ad01f95-2ae1-44da-9608-5ca589fcc6dd" providerId="ADAL" clId="{5E655231-45A8-49DA-BDA6-7F81F97D3F6B}" dt="2024-09-16T10:20:08.413" v="1485" actId="1076"/>
          <ac:spMkLst>
            <pc:docMk/>
            <pc:sldMk cId="1046189680" sldId="1941"/>
            <ac:spMk id="68" creationId="{D39B726C-9FE3-4315-A55E-99987E6F26D5}"/>
          </ac:spMkLst>
        </pc:spChg>
        <pc:grpChg chg="mod">
          <ac:chgData name="Tim Whicker" userId="7ad01f95-2ae1-44da-9608-5ca589fcc6dd" providerId="ADAL" clId="{5E655231-45A8-49DA-BDA6-7F81F97D3F6B}" dt="2024-09-16T10:19:45.174" v="1481" actId="14100"/>
          <ac:grpSpMkLst>
            <pc:docMk/>
            <pc:sldMk cId="1046189680" sldId="1941"/>
            <ac:grpSpMk id="8" creationId="{847B9B9B-BF33-2E5B-0270-ECE626C5CB01}"/>
          </ac:grpSpMkLst>
        </pc:grpChg>
        <pc:picChg chg="mod">
          <ac:chgData name="Tim Whicker" userId="7ad01f95-2ae1-44da-9608-5ca589fcc6dd" providerId="ADAL" clId="{5E655231-45A8-49DA-BDA6-7F81F97D3F6B}" dt="2024-09-16T10:21:27.674" v="1493" actId="1076"/>
          <ac:picMkLst>
            <pc:docMk/>
            <pc:sldMk cId="1046189680" sldId="1941"/>
            <ac:picMk id="18" creationId="{BF918D06-EA35-ED41-4957-D319B5023F00}"/>
          </ac:picMkLst>
        </pc:picChg>
        <pc:cxnChg chg="add mod">
          <ac:chgData name="Tim Whicker" userId="7ad01f95-2ae1-44da-9608-5ca589fcc6dd" providerId="ADAL" clId="{5E655231-45A8-49DA-BDA6-7F81F97D3F6B}" dt="2024-09-16T10:20:08.413" v="1485" actId="1076"/>
          <ac:cxnSpMkLst>
            <pc:docMk/>
            <pc:sldMk cId="1046189680" sldId="1941"/>
            <ac:cxnSpMk id="28" creationId="{B9D73A31-7868-3A4F-5DE7-C57BEC618A61}"/>
          </ac:cxnSpMkLst>
        </pc:cxnChg>
        <pc:cxnChg chg="add mod">
          <ac:chgData name="Tim Whicker" userId="7ad01f95-2ae1-44da-9608-5ca589fcc6dd" providerId="ADAL" clId="{5E655231-45A8-49DA-BDA6-7F81F97D3F6B}" dt="2024-09-16T10:20:08.413" v="1485" actId="1076"/>
          <ac:cxnSpMkLst>
            <pc:docMk/>
            <pc:sldMk cId="1046189680" sldId="1941"/>
            <ac:cxnSpMk id="59" creationId="{D9512CB7-22DA-4B22-9B85-BA0EE85F18BE}"/>
          </ac:cxnSpMkLst>
        </pc:cxnChg>
      </pc:sldChg>
      <pc:sldChg chg="addSp delSp modSp add mod modNotes">
        <pc:chgData name="Tim Whicker" userId="7ad01f95-2ae1-44da-9608-5ca589fcc6dd" providerId="ADAL" clId="{5E655231-45A8-49DA-BDA6-7F81F97D3F6B}" dt="2024-09-16T21:09:48.480" v="2441"/>
        <pc:sldMkLst>
          <pc:docMk/>
          <pc:sldMk cId="2682031019" sldId="1942"/>
        </pc:sldMkLst>
        <pc:spChg chg="add mod">
          <ac:chgData name="Tim Whicker" userId="7ad01f95-2ae1-44da-9608-5ca589fcc6dd" providerId="ADAL" clId="{5E655231-45A8-49DA-BDA6-7F81F97D3F6B}" dt="2024-09-16T10:21:18.178" v="1491" actId="1076"/>
          <ac:spMkLst>
            <pc:docMk/>
            <pc:sldMk cId="2682031019" sldId="1942"/>
            <ac:spMk id="10" creationId="{7ED3DCDE-9D42-B51C-3DBB-33DFB99EE08E}"/>
          </ac:spMkLst>
        </pc:spChg>
        <pc:spChg chg="add mod">
          <ac:chgData name="Tim Whicker" userId="7ad01f95-2ae1-44da-9608-5ca589fcc6dd" providerId="ADAL" clId="{5E655231-45A8-49DA-BDA6-7F81F97D3F6B}" dt="2024-09-16T10:21:18.178" v="1491" actId="1076"/>
          <ac:spMkLst>
            <pc:docMk/>
            <pc:sldMk cId="2682031019" sldId="1942"/>
            <ac:spMk id="11" creationId="{D31A80DD-69B5-AC14-650B-31BB8F91B18E}"/>
          </ac:spMkLst>
        </pc:spChg>
        <pc:spChg chg="add mod">
          <ac:chgData name="Tim Whicker" userId="7ad01f95-2ae1-44da-9608-5ca589fcc6dd" providerId="ADAL" clId="{5E655231-45A8-49DA-BDA6-7F81F97D3F6B}" dt="2024-09-16T10:21:18.178" v="1491" actId="1076"/>
          <ac:spMkLst>
            <pc:docMk/>
            <pc:sldMk cId="2682031019" sldId="1942"/>
            <ac:spMk id="12" creationId="{5D3D2860-2DBF-CAC2-8D25-503B14E48D10}"/>
          </ac:spMkLst>
        </pc:spChg>
        <pc:spChg chg="add mod">
          <ac:chgData name="Tim Whicker" userId="7ad01f95-2ae1-44da-9608-5ca589fcc6dd" providerId="ADAL" clId="{5E655231-45A8-49DA-BDA6-7F81F97D3F6B}" dt="2024-09-16T10:21:18.178" v="1491" actId="1076"/>
          <ac:spMkLst>
            <pc:docMk/>
            <pc:sldMk cId="2682031019" sldId="1942"/>
            <ac:spMk id="13" creationId="{9FF94419-0BD5-C445-F178-4FF670BE1ABA}"/>
          </ac:spMkLst>
        </pc:spChg>
        <pc:spChg chg="add mod">
          <ac:chgData name="Tim Whicker" userId="7ad01f95-2ae1-44da-9608-5ca589fcc6dd" providerId="ADAL" clId="{5E655231-45A8-49DA-BDA6-7F81F97D3F6B}" dt="2024-09-16T10:21:18.178" v="1491" actId="1076"/>
          <ac:spMkLst>
            <pc:docMk/>
            <pc:sldMk cId="2682031019" sldId="1942"/>
            <ac:spMk id="15" creationId="{98D5F592-3EC1-90A9-0E1C-6CC71BBD1B92}"/>
          </ac:spMkLst>
        </pc:spChg>
        <pc:spChg chg="add mod">
          <ac:chgData name="Tim Whicker" userId="7ad01f95-2ae1-44da-9608-5ca589fcc6dd" providerId="ADAL" clId="{5E655231-45A8-49DA-BDA6-7F81F97D3F6B}" dt="2024-09-16T10:21:18.178" v="1491" actId="1076"/>
          <ac:spMkLst>
            <pc:docMk/>
            <pc:sldMk cId="2682031019" sldId="1942"/>
            <ac:spMk id="16" creationId="{524F13CD-55F6-5600-2D43-E96D8323327E}"/>
          </ac:spMkLst>
        </pc:spChg>
        <pc:spChg chg="add mod">
          <ac:chgData name="Tim Whicker" userId="7ad01f95-2ae1-44da-9608-5ca589fcc6dd" providerId="ADAL" clId="{5E655231-45A8-49DA-BDA6-7F81F97D3F6B}" dt="2024-09-16T10:21:18.178" v="1491" actId="1076"/>
          <ac:spMkLst>
            <pc:docMk/>
            <pc:sldMk cId="2682031019" sldId="1942"/>
            <ac:spMk id="21" creationId="{0DE19EFE-5470-4F39-1171-122DDA0B6792}"/>
          </ac:spMkLst>
        </pc:spChg>
        <pc:spChg chg="add mod">
          <ac:chgData name="Tim Whicker" userId="7ad01f95-2ae1-44da-9608-5ca589fcc6dd" providerId="ADAL" clId="{5E655231-45A8-49DA-BDA6-7F81F97D3F6B}" dt="2024-09-16T10:21:18.178" v="1491" actId="1076"/>
          <ac:spMkLst>
            <pc:docMk/>
            <pc:sldMk cId="2682031019" sldId="1942"/>
            <ac:spMk id="23" creationId="{3F541CA0-4B1A-F6AA-7F48-305EA7AA6B30}"/>
          </ac:spMkLst>
        </pc:spChg>
        <pc:spChg chg="del">
          <ac:chgData name="Tim Whicker" userId="7ad01f95-2ae1-44da-9608-5ca589fcc6dd" providerId="ADAL" clId="{5E655231-45A8-49DA-BDA6-7F81F97D3F6B}" dt="2024-09-16T10:21:08.898" v="1489" actId="478"/>
          <ac:spMkLst>
            <pc:docMk/>
            <pc:sldMk cId="2682031019" sldId="1942"/>
            <ac:spMk id="24" creationId="{09177903-C6E2-3837-DABD-DC7631C335F7}"/>
          </ac:spMkLst>
        </pc:spChg>
        <pc:spChg chg="add mod">
          <ac:chgData name="Tim Whicker" userId="7ad01f95-2ae1-44da-9608-5ca589fcc6dd" providerId="ADAL" clId="{5E655231-45A8-49DA-BDA6-7F81F97D3F6B}" dt="2024-09-16T10:21:44.942" v="1495" actId="1076"/>
          <ac:spMkLst>
            <pc:docMk/>
            <pc:sldMk cId="2682031019" sldId="1942"/>
            <ac:spMk id="26" creationId="{90A645D8-9AC2-21A7-6A2B-9D655248515B}"/>
          </ac:spMkLst>
        </pc:spChg>
        <pc:spChg chg="del">
          <ac:chgData name="Tim Whicker" userId="7ad01f95-2ae1-44da-9608-5ca589fcc6dd" providerId="ADAL" clId="{5E655231-45A8-49DA-BDA6-7F81F97D3F6B}" dt="2024-09-16T10:21:08.898" v="1489" actId="478"/>
          <ac:spMkLst>
            <pc:docMk/>
            <pc:sldMk cId="2682031019" sldId="1942"/>
            <ac:spMk id="27" creationId="{88862A1B-AAEA-4C5E-9749-0581DAE8050C}"/>
          </ac:spMkLst>
        </pc:spChg>
        <pc:spChg chg="del">
          <ac:chgData name="Tim Whicker" userId="7ad01f95-2ae1-44da-9608-5ca589fcc6dd" providerId="ADAL" clId="{5E655231-45A8-49DA-BDA6-7F81F97D3F6B}" dt="2024-09-16T10:21:08.898" v="1489" actId="478"/>
          <ac:spMkLst>
            <pc:docMk/>
            <pc:sldMk cId="2682031019" sldId="1942"/>
            <ac:spMk id="30" creationId="{8846CF41-138E-5EC2-D090-2A3908CCC0E9}"/>
          </ac:spMkLst>
        </pc:spChg>
        <pc:spChg chg="del">
          <ac:chgData name="Tim Whicker" userId="7ad01f95-2ae1-44da-9608-5ca589fcc6dd" providerId="ADAL" clId="{5E655231-45A8-49DA-BDA6-7F81F97D3F6B}" dt="2024-09-16T10:21:08.898" v="1489" actId="478"/>
          <ac:spMkLst>
            <pc:docMk/>
            <pc:sldMk cId="2682031019" sldId="1942"/>
            <ac:spMk id="54" creationId="{6BDFA9F9-5A39-4E22-9923-2FFAA8701C58}"/>
          </ac:spMkLst>
        </pc:spChg>
        <pc:spChg chg="del">
          <ac:chgData name="Tim Whicker" userId="7ad01f95-2ae1-44da-9608-5ca589fcc6dd" providerId="ADAL" clId="{5E655231-45A8-49DA-BDA6-7F81F97D3F6B}" dt="2024-09-16T10:21:08.898" v="1489" actId="478"/>
          <ac:spMkLst>
            <pc:docMk/>
            <pc:sldMk cId="2682031019" sldId="1942"/>
            <ac:spMk id="60" creationId="{CA5A0EEE-85E4-4CE4-B428-25A2D794D071}"/>
          </ac:spMkLst>
        </pc:spChg>
        <pc:spChg chg="del mod">
          <ac:chgData name="Tim Whicker" userId="7ad01f95-2ae1-44da-9608-5ca589fcc6dd" providerId="ADAL" clId="{5E655231-45A8-49DA-BDA6-7F81F97D3F6B}" dt="2024-09-16T10:21:08.898" v="1489" actId="478"/>
          <ac:spMkLst>
            <pc:docMk/>
            <pc:sldMk cId="2682031019" sldId="1942"/>
            <ac:spMk id="68" creationId="{D39B726C-9FE3-4315-A55E-99987E6F26D5}"/>
          </ac:spMkLst>
        </pc:spChg>
        <pc:picChg chg="mod">
          <ac:chgData name="Tim Whicker" userId="7ad01f95-2ae1-44da-9608-5ca589fcc6dd" providerId="ADAL" clId="{5E655231-45A8-49DA-BDA6-7F81F97D3F6B}" dt="2024-09-16T10:21:22.240" v="1492" actId="1076"/>
          <ac:picMkLst>
            <pc:docMk/>
            <pc:sldMk cId="2682031019" sldId="1942"/>
            <ac:picMk id="18" creationId="{BF918D06-EA35-ED41-4957-D319B5023F00}"/>
          </ac:picMkLst>
        </pc:picChg>
        <pc:cxnChg chg="add mod">
          <ac:chgData name="Tim Whicker" userId="7ad01f95-2ae1-44da-9608-5ca589fcc6dd" providerId="ADAL" clId="{5E655231-45A8-49DA-BDA6-7F81F97D3F6B}" dt="2024-09-16T10:21:18.178" v="1491" actId="1076"/>
          <ac:cxnSpMkLst>
            <pc:docMk/>
            <pc:sldMk cId="2682031019" sldId="1942"/>
            <ac:cxnSpMk id="14" creationId="{7F6D7741-3CEA-1B4B-0E0B-5C72A62EA991}"/>
          </ac:cxnSpMkLst>
        </pc:cxnChg>
        <pc:cxnChg chg="add mod">
          <ac:chgData name="Tim Whicker" userId="7ad01f95-2ae1-44da-9608-5ca589fcc6dd" providerId="ADAL" clId="{5E655231-45A8-49DA-BDA6-7F81F97D3F6B}" dt="2024-09-16T10:21:18.178" v="1491" actId="1076"/>
          <ac:cxnSpMkLst>
            <pc:docMk/>
            <pc:sldMk cId="2682031019" sldId="1942"/>
            <ac:cxnSpMk id="17" creationId="{C766FFFC-2F24-0233-0379-1BB1CADC130D}"/>
          </ac:cxnSpMkLst>
        </pc:cxnChg>
        <pc:cxnChg chg="add mod">
          <ac:chgData name="Tim Whicker" userId="7ad01f95-2ae1-44da-9608-5ca589fcc6dd" providerId="ADAL" clId="{5E655231-45A8-49DA-BDA6-7F81F97D3F6B}" dt="2024-09-16T10:21:18.178" v="1491" actId="1076"/>
          <ac:cxnSpMkLst>
            <pc:docMk/>
            <pc:sldMk cId="2682031019" sldId="1942"/>
            <ac:cxnSpMk id="19" creationId="{1D80ED99-AE4B-4772-BAE9-43DEC87752B8}"/>
          </ac:cxnSpMkLst>
        </pc:cxnChg>
        <pc:cxnChg chg="add mod">
          <ac:chgData name="Tim Whicker" userId="7ad01f95-2ae1-44da-9608-5ca589fcc6dd" providerId="ADAL" clId="{5E655231-45A8-49DA-BDA6-7F81F97D3F6B}" dt="2024-09-16T10:21:18.178" v="1491" actId="1076"/>
          <ac:cxnSpMkLst>
            <pc:docMk/>
            <pc:sldMk cId="2682031019" sldId="1942"/>
            <ac:cxnSpMk id="22" creationId="{A49006BE-E6EA-4F25-0EAA-478C62808B67}"/>
          </ac:cxnSpMkLst>
        </pc:cxnChg>
        <pc:cxnChg chg="add mod">
          <ac:chgData name="Tim Whicker" userId="7ad01f95-2ae1-44da-9608-5ca589fcc6dd" providerId="ADAL" clId="{5E655231-45A8-49DA-BDA6-7F81F97D3F6B}" dt="2024-09-16T10:21:18.178" v="1491" actId="1076"/>
          <ac:cxnSpMkLst>
            <pc:docMk/>
            <pc:sldMk cId="2682031019" sldId="1942"/>
            <ac:cxnSpMk id="25" creationId="{01D56010-2CA6-6155-8463-84765581C7C8}"/>
          </ac:cxnSpMkLst>
        </pc:cxnChg>
        <pc:cxnChg chg="del mod">
          <ac:chgData name="Tim Whicker" userId="7ad01f95-2ae1-44da-9608-5ca589fcc6dd" providerId="ADAL" clId="{5E655231-45A8-49DA-BDA6-7F81F97D3F6B}" dt="2024-09-16T10:21:08.898" v="1489" actId="478"/>
          <ac:cxnSpMkLst>
            <pc:docMk/>
            <pc:sldMk cId="2682031019" sldId="1942"/>
            <ac:cxnSpMk id="28" creationId="{B9D73A31-7868-3A4F-5DE7-C57BEC618A61}"/>
          </ac:cxnSpMkLst>
        </pc:cxnChg>
        <pc:cxnChg chg="del mod">
          <ac:chgData name="Tim Whicker" userId="7ad01f95-2ae1-44da-9608-5ca589fcc6dd" providerId="ADAL" clId="{5E655231-45A8-49DA-BDA6-7F81F97D3F6B}" dt="2024-09-16T10:21:08.898" v="1489" actId="478"/>
          <ac:cxnSpMkLst>
            <pc:docMk/>
            <pc:sldMk cId="2682031019" sldId="1942"/>
            <ac:cxnSpMk id="59" creationId="{D9512CB7-22DA-4B22-9B85-BA0EE85F18BE}"/>
          </ac:cxnSpMkLst>
        </pc:cxnChg>
      </pc:sldChg>
      <pc:sldChg chg="addSp delSp modSp add mod modNotes">
        <pc:chgData name="Tim Whicker" userId="7ad01f95-2ae1-44da-9608-5ca589fcc6dd" providerId="ADAL" clId="{5E655231-45A8-49DA-BDA6-7F81F97D3F6B}" dt="2024-09-16T21:09:48.480" v="2441"/>
        <pc:sldMkLst>
          <pc:docMk/>
          <pc:sldMk cId="1114794629" sldId="1943"/>
        </pc:sldMkLst>
        <pc:spChg chg="mod">
          <ac:chgData name="Tim Whicker" userId="7ad01f95-2ae1-44da-9608-5ca589fcc6dd" providerId="ADAL" clId="{5E655231-45A8-49DA-BDA6-7F81F97D3F6B}" dt="2024-09-16T10:23:12.037" v="1523" actId="20577"/>
          <ac:spMkLst>
            <pc:docMk/>
            <pc:sldMk cId="1114794629" sldId="1943"/>
            <ac:spMk id="2" creationId="{C94B02B7-20FB-E3A0-4727-233E19C8AEA4}"/>
          </ac:spMkLst>
        </pc:spChg>
        <pc:spChg chg="mod">
          <ac:chgData name="Tim Whicker" userId="7ad01f95-2ae1-44da-9608-5ca589fcc6dd" providerId="ADAL" clId="{5E655231-45A8-49DA-BDA6-7F81F97D3F6B}" dt="2024-09-16T10:22:38.689" v="1500" actId="14100"/>
          <ac:spMkLst>
            <pc:docMk/>
            <pc:sldMk cId="1114794629" sldId="1943"/>
            <ac:spMk id="5" creationId="{0F43F823-AD12-8E5A-AA1D-46B89B486214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9" creationId="{5F1D6A26-9E7A-2653-B858-22CE366A0194}"/>
          </ac:spMkLst>
        </pc:spChg>
        <pc:spChg chg="del">
          <ac:chgData name="Tim Whicker" userId="7ad01f95-2ae1-44da-9608-5ca589fcc6dd" providerId="ADAL" clId="{5E655231-45A8-49DA-BDA6-7F81F97D3F6B}" dt="2024-09-16T10:23:16.793" v="1524" actId="478"/>
          <ac:spMkLst>
            <pc:docMk/>
            <pc:sldMk cId="1114794629" sldId="1943"/>
            <ac:spMk id="10" creationId="{7ED3DCDE-9D42-B51C-3DBB-33DFB99EE08E}"/>
          </ac:spMkLst>
        </pc:spChg>
        <pc:spChg chg="del">
          <ac:chgData name="Tim Whicker" userId="7ad01f95-2ae1-44da-9608-5ca589fcc6dd" providerId="ADAL" clId="{5E655231-45A8-49DA-BDA6-7F81F97D3F6B}" dt="2024-09-16T10:23:16.793" v="1524" actId="478"/>
          <ac:spMkLst>
            <pc:docMk/>
            <pc:sldMk cId="1114794629" sldId="1943"/>
            <ac:spMk id="11" creationId="{D31A80DD-69B5-AC14-650B-31BB8F91B18E}"/>
          </ac:spMkLst>
        </pc:spChg>
        <pc:spChg chg="del">
          <ac:chgData name="Tim Whicker" userId="7ad01f95-2ae1-44da-9608-5ca589fcc6dd" providerId="ADAL" clId="{5E655231-45A8-49DA-BDA6-7F81F97D3F6B}" dt="2024-09-16T10:23:16.793" v="1524" actId="478"/>
          <ac:spMkLst>
            <pc:docMk/>
            <pc:sldMk cId="1114794629" sldId="1943"/>
            <ac:spMk id="12" creationId="{5D3D2860-2DBF-CAC2-8D25-503B14E48D10}"/>
          </ac:spMkLst>
        </pc:spChg>
        <pc:spChg chg="del">
          <ac:chgData name="Tim Whicker" userId="7ad01f95-2ae1-44da-9608-5ca589fcc6dd" providerId="ADAL" clId="{5E655231-45A8-49DA-BDA6-7F81F97D3F6B}" dt="2024-09-16T10:23:16.793" v="1524" actId="478"/>
          <ac:spMkLst>
            <pc:docMk/>
            <pc:sldMk cId="1114794629" sldId="1943"/>
            <ac:spMk id="13" creationId="{9FF94419-0BD5-C445-F178-4FF670BE1ABA}"/>
          </ac:spMkLst>
        </pc:spChg>
        <pc:spChg chg="del">
          <ac:chgData name="Tim Whicker" userId="7ad01f95-2ae1-44da-9608-5ca589fcc6dd" providerId="ADAL" clId="{5E655231-45A8-49DA-BDA6-7F81F97D3F6B}" dt="2024-09-16T10:23:16.793" v="1524" actId="478"/>
          <ac:spMkLst>
            <pc:docMk/>
            <pc:sldMk cId="1114794629" sldId="1943"/>
            <ac:spMk id="15" creationId="{98D5F592-3EC1-90A9-0E1C-6CC71BBD1B92}"/>
          </ac:spMkLst>
        </pc:spChg>
        <pc:spChg chg="del">
          <ac:chgData name="Tim Whicker" userId="7ad01f95-2ae1-44da-9608-5ca589fcc6dd" providerId="ADAL" clId="{5E655231-45A8-49DA-BDA6-7F81F97D3F6B}" dt="2024-09-16T10:23:16.793" v="1524" actId="478"/>
          <ac:spMkLst>
            <pc:docMk/>
            <pc:sldMk cId="1114794629" sldId="1943"/>
            <ac:spMk id="16" creationId="{524F13CD-55F6-5600-2D43-E96D8323327E}"/>
          </ac:spMkLst>
        </pc:spChg>
        <pc:spChg chg="del">
          <ac:chgData name="Tim Whicker" userId="7ad01f95-2ae1-44da-9608-5ca589fcc6dd" providerId="ADAL" clId="{5E655231-45A8-49DA-BDA6-7F81F97D3F6B}" dt="2024-09-16T10:23:16.793" v="1524" actId="478"/>
          <ac:spMkLst>
            <pc:docMk/>
            <pc:sldMk cId="1114794629" sldId="1943"/>
            <ac:spMk id="21" creationId="{0DE19EFE-5470-4F39-1171-122DDA0B6792}"/>
          </ac:spMkLst>
        </pc:spChg>
        <pc:spChg chg="del">
          <ac:chgData name="Tim Whicker" userId="7ad01f95-2ae1-44da-9608-5ca589fcc6dd" providerId="ADAL" clId="{5E655231-45A8-49DA-BDA6-7F81F97D3F6B}" dt="2024-09-16T10:23:16.793" v="1524" actId="478"/>
          <ac:spMkLst>
            <pc:docMk/>
            <pc:sldMk cId="1114794629" sldId="1943"/>
            <ac:spMk id="23" creationId="{3F541CA0-4B1A-F6AA-7F48-305EA7AA6B30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24" creationId="{776ABA6E-E482-522E-CF05-3583D19F326B}"/>
          </ac:spMkLst>
        </pc:spChg>
        <pc:spChg chg="del">
          <ac:chgData name="Tim Whicker" userId="7ad01f95-2ae1-44da-9608-5ca589fcc6dd" providerId="ADAL" clId="{5E655231-45A8-49DA-BDA6-7F81F97D3F6B}" dt="2024-09-16T10:23:16.793" v="1524" actId="478"/>
          <ac:spMkLst>
            <pc:docMk/>
            <pc:sldMk cId="1114794629" sldId="1943"/>
            <ac:spMk id="26" creationId="{90A645D8-9AC2-21A7-6A2B-9D655248515B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27" creationId="{E366D987-D001-9466-4F59-F9A40FD6893B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28" creationId="{AC9F269B-D9AD-6760-D620-734A23ECFB4B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29" creationId="{6E79AABF-C70A-9FB6-BFA4-320E089D45CC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30" creationId="{213BB291-94D7-F7CA-5551-B0D6621021CB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31" creationId="{54F3F420-CF5D-4576-9D25-415516EA12B3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32" creationId="{ACF5F2FE-FB8B-392E-590B-D56CF40A7172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34" creationId="{2059663B-A9E0-19A3-07B2-C70F06509908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35" creationId="{6874BCFA-33FF-9776-4E33-0BECF2ED744A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36" creationId="{0394BFBF-856F-04BD-C703-498FA0CA553B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38" creationId="{F8973439-917E-500F-ADC8-A8E34B51AD87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39" creationId="{4629433C-A8E1-F25F-31B4-8FDC67E7D302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40" creationId="{03E10B3C-A3C3-036E-4028-808426036AF5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41" creationId="{D4CBA7B3-1162-BC3F-A97F-DD755AF57645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42" creationId="{08CB8004-8F87-CA12-DD02-E81D85DEB4CE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43" creationId="{9358535A-EE89-2F40-905B-CAAF9220F0D1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45" creationId="{EF733F85-B6C1-7C09-478E-23624A9EE54F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46" creationId="{34879887-77C0-49D4-30E9-A0EBF9316EEB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48" creationId="{FF164F93-7DFA-830C-0DDF-C629308E2E7E}"/>
          </ac:spMkLst>
        </pc:spChg>
        <pc:spChg chg="add mod">
          <ac:chgData name="Tim Whicker" userId="7ad01f95-2ae1-44da-9608-5ca589fcc6dd" providerId="ADAL" clId="{5E655231-45A8-49DA-BDA6-7F81F97D3F6B}" dt="2024-09-16T10:23:33.331" v="1526" actId="1076"/>
          <ac:spMkLst>
            <pc:docMk/>
            <pc:sldMk cId="1114794629" sldId="1943"/>
            <ac:spMk id="49" creationId="{D89D45CC-0C53-7C6D-535B-FB5073520503}"/>
          </ac:spMkLst>
        </pc:spChg>
        <pc:grpChg chg="mod">
          <ac:chgData name="Tim Whicker" userId="7ad01f95-2ae1-44da-9608-5ca589fcc6dd" providerId="ADAL" clId="{5E655231-45A8-49DA-BDA6-7F81F97D3F6B}" dt="2024-09-16T10:22:50.881" v="1502" actId="14100"/>
          <ac:grpSpMkLst>
            <pc:docMk/>
            <pc:sldMk cId="1114794629" sldId="1943"/>
            <ac:grpSpMk id="8" creationId="{847B9B9B-BF33-2E5B-0270-ECE626C5CB01}"/>
          </ac:grpSpMkLst>
        </pc:grpChg>
        <pc:cxnChg chg="del mod">
          <ac:chgData name="Tim Whicker" userId="7ad01f95-2ae1-44da-9608-5ca589fcc6dd" providerId="ADAL" clId="{5E655231-45A8-49DA-BDA6-7F81F97D3F6B}" dt="2024-09-16T10:23:16.793" v="1524" actId="478"/>
          <ac:cxnSpMkLst>
            <pc:docMk/>
            <pc:sldMk cId="1114794629" sldId="1943"/>
            <ac:cxnSpMk id="14" creationId="{7F6D7741-3CEA-1B4B-0E0B-5C72A62EA991}"/>
          </ac:cxnSpMkLst>
        </pc:cxnChg>
        <pc:cxnChg chg="del">
          <ac:chgData name="Tim Whicker" userId="7ad01f95-2ae1-44da-9608-5ca589fcc6dd" providerId="ADAL" clId="{5E655231-45A8-49DA-BDA6-7F81F97D3F6B}" dt="2024-09-16T10:23:16.793" v="1524" actId="478"/>
          <ac:cxnSpMkLst>
            <pc:docMk/>
            <pc:sldMk cId="1114794629" sldId="1943"/>
            <ac:cxnSpMk id="17" creationId="{C766FFFC-2F24-0233-0379-1BB1CADC130D}"/>
          </ac:cxnSpMkLst>
        </pc:cxnChg>
        <pc:cxnChg chg="del mod">
          <ac:chgData name="Tim Whicker" userId="7ad01f95-2ae1-44da-9608-5ca589fcc6dd" providerId="ADAL" clId="{5E655231-45A8-49DA-BDA6-7F81F97D3F6B}" dt="2024-09-16T10:23:16.793" v="1524" actId="478"/>
          <ac:cxnSpMkLst>
            <pc:docMk/>
            <pc:sldMk cId="1114794629" sldId="1943"/>
            <ac:cxnSpMk id="19" creationId="{1D80ED99-AE4B-4772-BAE9-43DEC87752B8}"/>
          </ac:cxnSpMkLst>
        </pc:cxnChg>
        <pc:cxnChg chg="del">
          <ac:chgData name="Tim Whicker" userId="7ad01f95-2ae1-44da-9608-5ca589fcc6dd" providerId="ADAL" clId="{5E655231-45A8-49DA-BDA6-7F81F97D3F6B}" dt="2024-09-16T10:23:16.793" v="1524" actId="478"/>
          <ac:cxnSpMkLst>
            <pc:docMk/>
            <pc:sldMk cId="1114794629" sldId="1943"/>
            <ac:cxnSpMk id="22" creationId="{A49006BE-E6EA-4F25-0EAA-478C62808B67}"/>
          </ac:cxnSpMkLst>
        </pc:cxnChg>
        <pc:cxnChg chg="del mod">
          <ac:chgData name="Tim Whicker" userId="7ad01f95-2ae1-44da-9608-5ca589fcc6dd" providerId="ADAL" clId="{5E655231-45A8-49DA-BDA6-7F81F97D3F6B}" dt="2024-09-16T10:23:16.793" v="1524" actId="478"/>
          <ac:cxnSpMkLst>
            <pc:docMk/>
            <pc:sldMk cId="1114794629" sldId="1943"/>
            <ac:cxnSpMk id="25" creationId="{01D56010-2CA6-6155-8463-84765581C7C8}"/>
          </ac:cxnSpMkLst>
        </pc:cxnChg>
        <pc:cxnChg chg="add mod">
          <ac:chgData name="Tim Whicker" userId="7ad01f95-2ae1-44da-9608-5ca589fcc6dd" providerId="ADAL" clId="{5E655231-45A8-49DA-BDA6-7F81F97D3F6B}" dt="2024-09-16T10:23:33.331" v="1526" actId="1076"/>
          <ac:cxnSpMkLst>
            <pc:docMk/>
            <pc:sldMk cId="1114794629" sldId="1943"/>
            <ac:cxnSpMk id="33" creationId="{BD8C9641-8B3C-164A-B781-4B433165ACDC}"/>
          </ac:cxnSpMkLst>
        </pc:cxnChg>
        <pc:cxnChg chg="add mod">
          <ac:chgData name="Tim Whicker" userId="7ad01f95-2ae1-44da-9608-5ca589fcc6dd" providerId="ADAL" clId="{5E655231-45A8-49DA-BDA6-7F81F97D3F6B}" dt="2024-09-16T10:23:33.331" v="1526" actId="1076"/>
          <ac:cxnSpMkLst>
            <pc:docMk/>
            <pc:sldMk cId="1114794629" sldId="1943"/>
            <ac:cxnSpMk id="37" creationId="{96709E01-0C53-6EE7-02A9-900E26BBE2E8}"/>
          </ac:cxnSpMkLst>
        </pc:cxnChg>
        <pc:cxnChg chg="add mod">
          <ac:chgData name="Tim Whicker" userId="7ad01f95-2ae1-44da-9608-5ca589fcc6dd" providerId="ADAL" clId="{5E655231-45A8-49DA-BDA6-7F81F97D3F6B}" dt="2024-09-16T10:23:33.331" v="1526" actId="1076"/>
          <ac:cxnSpMkLst>
            <pc:docMk/>
            <pc:sldMk cId="1114794629" sldId="1943"/>
            <ac:cxnSpMk id="44" creationId="{83253947-9DF2-4204-7733-C7C112042251}"/>
          </ac:cxnSpMkLst>
        </pc:cxnChg>
        <pc:cxnChg chg="add mod">
          <ac:chgData name="Tim Whicker" userId="7ad01f95-2ae1-44da-9608-5ca589fcc6dd" providerId="ADAL" clId="{5E655231-45A8-49DA-BDA6-7F81F97D3F6B}" dt="2024-09-16T10:23:33.331" v="1526" actId="1076"/>
          <ac:cxnSpMkLst>
            <pc:docMk/>
            <pc:sldMk cId="1114794629" sldId="1943"/>
            <ac:cxnSpMk id="47" creationId="{49A9493A-0BA2-BE67-48E7-F45C3782F8BE}"/>
          </ac:cxnSpMkLst>
        </pc:cxnChg>
      </pc:sldChg>
      <pc:sldChg chg="addSp delSp modSp add mod modNotes">
        <pc:chgData name="Tim Whicker" userId="7ad01f95-2ae1-44da-9608-5ca589fcc6dd" providerId="ADAL" clId="{5E655231-45A8-49DA-BDA6-7F81F97D3F6B}" dt="2024-09-16T21:09:48.480" v="2441"/>
        <pc:sldMkLst>
          <pc:docMk/>
          <pc:sldMk cId="2978208293" sldId="1944"/>
        </pc:sldMkLst>
        <pc:spChg chg="mod">
          <ac:chgData name="Tim Whicker" userId="7ad01f95-2ae1-44da-9608-5ca589fcc6dd" providerId="ADAL" clId="{5E655231-45A8-49DA-BDA6-7F81F97D3F6B}" dt="2024-09-16T10:24:40.644" v="1570" actId="14100"/>
          <ac:spMkLst>
            <pc:docMk/>
            <pc:sldMk cId="2978208293" sldId="1944"/>
            <ac:spMk id="2" creationId="{C94B02B7-20FB-E3A0-4727-233E19C8AEA4}"/>
          </ac:spMkLst>
        </pc:spChg>
        <pc:spChg chg="mod">
          <ac:chgData name="Tim Whicker" userId="7ad01f95-2ae1-44da-9608-5ca589fcc6dd" providerId="ADAL" clId="{5E655231-45A8-49DA-BDA6-7F81F97D3F6B}" dt="2024-09-16T10:24:44.414" v="1571" actId="14100"/>
          <ac:spMkLst>
            <pc:docMk/>
            <pc:sldMk cId="2978208293" sldId="1944"/>
            <ac:spMk id="5" creationId="{0F43F823-AD12-8E5A-AA1D-46B89B486214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9" creationId="{5F1D6A26-9E7A-2653-B858-22CE366A0194}"/>
          </ac:spMkLst>
        </pc:spChg>
        <pc:spChg chg="add mod topLvl">
          <ac:chgData name="Tim Whicker" userId="7ad01f95-2ae1-44da-9608-5ca589fcc6dd" providerId="ADAL" clId="{5E655231-45A8-49DA-BDA6-7F81F97D3F6B}" dt="2024-09-16T10:29:19.777" v="1612" actId="1076"/>
          <ac:spMkLst>
            <pc:docMk/>
            <pc:sldMk cId="2978208293" sldId="1944"/>
            <ac:spMk id="10" creationId="{E6155672-D624-1A98-C5CF-9BE26ADA2C7D}"/>
          </ac:spMkLst>
        </pc:spChg>
        <pc:spChg chg="add mod topLvl">
          <ac:chgData name="Tim Whicker" userId="7ad01f95-2ae1-44da-9608-5ca589fcc6dd" providerId="ADAL" clId="{5E655231-45A8-49DA-BDA6-7F81F97D3F6B}" dt="2024-09-16T10:28:47.895" v="1610" actId="1076"/>
          <ac:spMkLst>
            <pc:docMk/>
            <pc:sldMk cId="2978208293" sldId="1944"/>
            <ac:spMk id="11" creationId="{63733B30-57EF-214A-EA42-0F709A92C2EA}"/>
          </ac:spMkLst>
        </pc:spChg>
        <pc:spChg chg="add mod topLvl">
          <ac:chgData name="Tim Whicker" userId="7ad01f95-2ae1-44da-9608-5ca589fcc6dd" providerId="ADAL" clId="{5E655231-45A8-49DA-BDA6-7F81F97D3F6B}" dt="2024-09-16T10:29:15.149" v="1611" actId="1076"/>
          <ac:spMkLst>
            <pc:docMk/>
            <pc:sldMk cId="2978208293" sldId="1944"/>
            <ac:spMk id="12" creationId="{2B071D2D-873F-0601-D1C5-0400E79DE6E8}"/>
          </ac:spMkLst>
        </pc:spChg>
        <pc:spChg chg="add mod topLvl">
          <ac:chgData name="Tim Whicker" userId="7ad01f95-2ae1-44da-9608-5ca589fcc6dd" providerId="ADAL" clId="{5E655231-45A8-49DA-BDA6-7F81F97D3F6B}" dt="2024-09-16T10:28:47.895" v="1610" actId="1076"/>
          <ac:spMkLst>
            <pc:docMk/>
            <pc:sldMk cId="2978208293" sldId="1944"/>
            <ac:spMk id="13" creationId="{50241441-B684-2DCC-0965-F7404BA55F71}"/>
          </ac:spMkLst>
        </pc:spChg>
        <pc:spChg chg="add mod topLvl">
          <ac:chgData name="Tim Whicker" userId="7ad01f95-2ae1-44da-9608-5ca589fcc6dd" providerId="ADAL" clId="{5E655231-45A8-49DA-BDA6-7F81F97D3F6B}" dt="2024-09-16T10:28:47.895" v="1610" actId="1076"/>
          <ac:spMkLst>
            <pc:docMk/>
            <pc:sldMk cId="2978208293" sldId="1944"/>
            <ac:spMk id="14" creationId="{60E23797-1DF2-B302-9A0A-A6EBF5C010AC}"/>
          </ac:spMkLst>
        </pc:spChg>
        <pc:spChg chg="add mod topLvl">
          <ac:chgData name="Tim Whicker" userId="7ad01f95-2ae1-44da-9608-5ca589fcc6dd" providerId="ADAL" clId="{5E655231-45A8-49DA-BDA6-7F81F97D3F6B}" dt="2024-09-16T10:28:47.895" v="1610" actId="1076"/>
          <ac:spMkLst>
            <pc:docMk/>
            <pc:sldMk cId="2978208293" sldId="1944"/>
            <ac:spMk id="16" creationId="{4ADB4FBE-CE96-3C30-41CE-D62963FCC1CB}"/>
          </ac:spMkLst>
        </pc:spChg>
        <pc:spChg chg="add mod topLvl">
          <ac:chgData name="Tim Whicker" userId="7ad01f95-2ae1-44da-9608-5ca589fcc6dd" providerId="ADAL" clId="{5E655231-45A8-49DA-BDA6-7F81F97D3F6B}" dt="2024-09-16T10:28:47.895" v="1610" actId="1076"/>
          <ac:spMkLst>
            <pc:docMk/>
            <pc:sldMk cId="2978208293" sldId="1944"/>
            <ac:spMk id="22" creationId="{DE05C2E8-255E-FA28-FA33-0505C5694265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24" creationId="{776ABA6E-E482-522E-CF05-3583D19F326B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27" creationId="{E366D987-D001-9466-4F59-F9A40FD6893B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28" creationId="{AC9F269B-D9AD-6760-D620-734A23ECFB4B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29" creationId="{6E79AABF-C70A-9FB6-BFA4-320E089D45CC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30" creationId="{213BB291-94D7-F7CA-5551-B0D6621021CB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31" creationId="{54F3F420-CF5D-4576-9D25-415516EA12B3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32" creationId="{ACF5F2FE-FB8B-392E-590B-D56CF40A7172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34" creationId="{2059663B-A9E0-19A3-07B2-C70F06509908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35" creationId="{6874BCFA-33FF-9776-4E33-0BECF2ED744A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36" creationId="{0394BFBF-856F-04BD-C703-498FA0CA553B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38" creationId="{F8973439-917E-500F-ADC8-A8E34B51AD87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39" creationId="{4629433C-A8E1-F25F-31B4-8FDC67E7D302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40" creationId="{03E10B3C-A3C3-036E-4028-808426036AF5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41" creationId="{D4CBA7B3-1162-BC3F-A97F-DD755AF57645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42" creationId="{08CB8004-8F87-CA12-DD02-E81D85DEB4CE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43" creationId="{9358535A-EE89-2F40-905B-CAAF9220F0D1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45" creationId="{EF733F85-B6C1-7C09-478E-23624A9EE54F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46" creationId="{34879887-77C0-49D4-30E9-A0EBF9316EEB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48" creationId="{FF164F93-7DFA-830C-0DDF-C629308E2E7E}"/>
          </ac:spMkLst>
        </pc:spChg>
        <pc:spChg chg="del">
          <ac:chgData name="Tim Whicker" userId="7ad01f95-2ae1-44da-9608-5ca589fcc6dd" providerId="ADAL" clId="{5E655231-45A8-49DA-BDA6-7F81F97D3F6B}" dt="2024-09-16T10:25:22.678" v="1573" actId="478"/>
          <ac:spMkLst>
            <pc:docMk/>
            <pc:sldMk cId="2978208293" sldId="1944"/>
            <ac:spMk id="49" creationId="{D89D45CC-0C53-7C6D-535B-FB5073520503}"/>
          </ac:spMkLst>
        </pc:spChg>
        <pc:grpChg chg="mod">
          <ac:chgData name="Tim Whicker" userId="7ad01f95-2ae1-44da-9608-5ca589fcc6dd" providerId="ADAL" clId="{5E655231-45A8-49DA-BDA6-7F81F97D3F6B}" dt="2024-09-16T10:24:50.899" v="1572" actId="14100"/>
          <ac:grpSpMkLst>
            <pc:docMk/>
            <pc:sldMk cId="2978208293" sldId="1944"/>
            <ac:grpSpMk id="8" creationId="{847B9B9B-BF33-2E5B-0270-ECE626C5CB01}"/>
          </ac:grpSpMkLst>
        </pc:grpChg>
        <pc:grpChg chg="add del mod">
          <ac:chgData name="Tim Whicker" userId="7ad01f95-2ae1-44da-9608-5ca589fcc6dd" providerId="ADAL" clId="{5E655231-45A8-49DA-BDA6-7F81F97D3F6B}" dt="2024-09-16T10:28:45.198" v="1609" actId="165"/>
          <ac:grpSpMkLst>
            <pc:docMk/>
            <pc:sldMk cId="2978208293" sldId="1944"/>
            <ac:grpSpMk id="51" creationId="{AA6364AB-B85B-2E09-BFC6-33A89398A0CB}"/>
          </ac:grpSpMkLst>
        </pc:grpChg>
        <pc:cxnChg chg="add mod topLvl">
          <ac:chgData name="Tim Whicker" userId="7ad01f95-2ae1-44da-9608-5ca589fcc6dd" providerId="ADAL" clId="{5E655231-45A8-49DA-BDA6-7F81F97D3F6B}" dt="2024-09-16T10:28:47.895" v="1610" actId="1076"/>
          <ac:cxnSpMkLst>
            <pc:docMk/>
            <pc:sldMk cId="2978208293" sldId="1944"/>
            <ac:cxnSpMk id="15" creationId="{1BF07BF8-2ACF-9C5E-B47E-83C233A55734}"/>
          </ac:cxnSpMkLst>
        </pc:cxnChg>
        <pc:cxnChg chg="add mod topLvl">
          <ac:chgData name="Tim Whicker" userId="7ad01f95-2ae1-44da-9608-5ca589fcc6dd" providerId="ADAL" clId="{5E655231-45A8-49DA-BDA6-7F81F97D3F6B}" dt="2024-09-16T10:28:47.895" v="1610" actId="1076"/>
          <ac:cxnSpMkLst>
            <pc:docMk/>
            <pc:sldMk cId="2978208293" sldId="1944"/>
            <ac:cxnSpMk id="17" creationId="{88B77687-873E-C458-0385-935D165EEBDD}"/>
          </ac:cxnSpMkLst>
        </pc:cxnChg>
        <pc:cxnChg chg="add mod topLvl">
          <ac:chgData name="Tim Whicker" userId="7ad01f95-2ae1-44da-9608-5ca589fcc6dd" providerId="ADAL" clId="{5E655231-45A8-49DA-BDA6-7F81F97D3F6B}" dt="2024-09-16T10:28:47.895" v="1610" actId="1076"/>
          <ac:cxnSpMkLst>
            <pc:docMk/>
            <pc:sldMk cId="2978208293" sldId="1944"/>
            <ac:cxnSpMk id="19" creationId="{962C48B2-3E37-7712-C701-5382FF58B0C4}"/>
          </ac:cxnSpMkLst>
        </pc:cxnChg>
        <pc:cxnChg chg="add mod topLvl">
          <ac:chgData name="Tim Whicker" userId="7ad01f95-2ae1-44da-9608-5ca589fcc6dd" providerId="ADAL" clId="{5E655231-45A8-49DA-BDA6-7F81F97D3F6B}" dt="2024-09-16T10:29:23.479" v="1613" actId="14100"/>
          <ac:cxnSpMkLst>
            <pc:docMk/>
            <pc:sldMk cId="2978208293" sldId="1944"/>
            <ac:cxnSpMk id="21" creationId="{E83F056E-6BD2-3FD2-76D9-763E82988A40}"/>
          </ac:cxnSpMkLst>
        </pc:cxnChg>
        <pc:cxnChg chg="del mod">
          <ac:chgData name="Tim Whicker" userId="7ad01f95-2ae1-44da-9608-5ca589fcc6dd" providerId="ADAL" clId="{5E655231-45A8-49DA-BDA6-7F81F97D3F6B}" dt="2024-09-16T10:25:22.678" v="1573" actId="478"/>
          <ac:cxnSpMkLst>
            <pc:docMk/>
            <pc:sldMk cId="2978208293" sldId="1944"/>
            <ac:cxnSpMk id="33" creationId="{BD8C9641-8B3C-164A-B781-4B433165ACDC}"/>
          </ac:cxnSpMkLst>
        </pc:cxnChg>
        <pc:cxnChg chg="del">
          <ac:chgData name="Tim Whicker" userId="7ad01f95-2ae1-44da-9608-5ca589fcc6dd" providerId="ADAL" clId="{5E655231-45A8-49DA-BDA6-7F81F97D3F6B}" dt="2024-09-16T10:25:22.678" v="1573" actId="478"/>
          <ac:cxnSpMkLst>
            <pc:docMk/>
            <pc:sldMk cId="2978208293" sldId="1944"/>
            <ac:cxnSpMk id="37" creationId="{96709E01-0C53-6EE7-02A9-900E26BBE2E8}"/>
          </ac:cxnSpMkLst>
        </pc:cxnChg>
        <pc:cxnChg chg="del mod">
          <ac:chgData name="Tim Whicker" userId="7ad01f95-2ae1-44da-9608-5ca589fcc6dd" providerId="ADAL" clId="{5E655231-45A8-49DA-BDA6-7F81F97D3F6B}" dt="2024-09-16T10:25:22.678" v="1573" actId="478"/>
          <ac:cxnSpMkLst>
            <pc:docMk/>
            <pc:sldMk cId="2978208293" sldId="1944"/>
            <ac:cxnSpMk id="44" creationId="{83253947-9DF2-4204-7733-C7C112042251}"/>
          </ac:cxnSpMkLst>
        </pc:cxnChg>
        <pc:cxnChg chg="del">
          <ac:chgData name="Tim Whicker" userId="7ad01f95-2ae1-44da-9608-5ca589fcc6dd" providerId="ADAL" clId="{5E655231-45A8-49DA-BDA6-7F81F97D3F6B}" dt="2024-09-16T10:25:22.678" v="1573" actId="478"/>
          <ac:cxnSpMkLst>
            <pc:docMk/>
            <pc:sldMk cId="2978208293" sldId="1944"/>
            <ac:cxnSpMk id="47" creationId="{49A9493A-0BA2-BE67-48E7-F45C3782F8BE}"/>
          </ac:cxnSpMkLst>
        </pc:cxnChg>
      </pc:sldChg>
      <pc:sldChg chg="addSp delSp modSp add del mod ord">
        <pc:chgData name="Tim Whicker" userId="7ad01f95-2ae1-44da-9608-5ca589fcc6dd" providerId="ADAL" clId="{5E655231-45A8-49DA-BDA6-7F81F97D3F6B}" dt="2024-09-16T16:12:53.768" v="2437"/>
        <pc:sldMkLst>
          <pc:docMk/>
          <pc:sldMk cId="3163015823" sldId="1945"/>
        </pc:sldMkLst>
        <pc:spChg chg="add del mod">
          <ac:chgData name="Tim Whicker" userId="7ad01f95-2ae1-44da-9608-5ca589fcc6dd" providerId="ADAL" clId="{5E655231-45A8-49DA-BDA6-7F81F97D3F6B}" dt="2024-09-16T10:30:44.746" v="1622" actId="478"/>
          <ac:spMkLst>
            <pc:docMk/>
            <pc:sldMk cId="3163015823" sldId="1945"/>
            <ac:spMk id="2" creationId="{C26FBF56-EC6B-C8BB-139C-B4843ACA67D7}"/>
          </ac:spMkLst>
        </pc:spChg>
        <pc:spChg chg="del">
          <ac:chgData name="Tim Whicker" userId="7ad01f95-2ae1-44da-9608-5ca589fcc6dd" providerId="ADAL" clId="{5E655231-45A8-49DA-BDA6-7F81F97D3F6B}" dt="2024-09-16T10:30:17.729" v="1618" actId="478"/>
          <ac:spMkLst>
            <pc:docMk/>
            <pc:sldMk cId="3163015823" sldId="1945"/>
            <ac:spMk id="5" creationId="{C1489FDE-FD71-0FF6-D406-32ACADCE77D7}"/>
          </ac:spMkLst>
        </pc:spChg>
        <pc:spChg chg="add del mod">
          <ac:chgData name="Tim Whicker" userId="7ad01f95-2ae1-44da-9608-5ca589fcc6dd" providerId="ADAL" clId="{5E655231-45A8-49DA-BDA6-7F81F97D3F6B}" dt="2024-09-16T10:31:03.952" v="1626" actId="478"/>
          <ac:spMkLst>
            <pc:docMk/>
            <pc:sldMk cId="3163015823" sldId="1945"/>
            <ac:spMk id="6" creationId="{BDAAFFF5-9135-D502-2B83-6AE41C728B84}"/>
          </ac:spMkLst>
        </pc:spChg>
        <pc:spChg chg="add mod">
          <ac:chgData name="Tim Whicker" userId="7ad01f95-2ae1-44da-9608-5ca589fcc6dd" providerId="ADAL" clId="{5E655231-45A8-49DA-BDA6-7F81F97D3F6B}" dt="2024-09-16T10:31:19.677" v="1632" actId="403"/>
          <ac:spMkLst>
            <pc:docMk/>
            <pc:sldMk cId="3163015823" sldId="1945"/>
            <ac:spMk id="7" creationId="{97450BDA-D564-4017-852C-45CBEDE86BA4}"/>
          </ac:spMkLst>
        </pc:spChg>
      </pc:sldChg>
      <pc:sldChg chg="addSp delSp modSp add mod ord modNotes">
        <pc:chgData name="Tim Whicker" userId="7ad01f95-2ae1-44da-9608-5ca589fcc6dd" providerId="ADAL" clId="{5E655231-45A8-49DA-BDA6-7F81F97D3F6B}" dt="2024-09-16T21:09:48.480" v="2441"/>
        <pc:sldMkLst>
          <pc:docMk/>
          <pc:sldMk cId="2787469568" sldId="1946"/>
        </pc:sldMkLst>
        <pc:spChg chg="mod">
          <ac:chgData name="Tim Whicker" userId="7ad01f95-2ae1-44da-9608-5ca589fcc6dd" providerId="ADAL" clId="{5E655231-45A8-49DA-BDA6-7F81F97D3F6B}" dt="2024-09-16T10:32:54.119" v="1672" actId="20577"/>
          <ac:spMkLst>
            <pc:docMk/>
            <pc:sldMk cId="2787469568" sldId="1946"/>
            <ac:spMk id="2" creationId="{C94B02B7-20FB-E3A0-4727-233E19C8AEA4}"/>
          </ac:spMkLst>
        </pc:spChg>
        <pc:spChg chg="mod">
          <ac:chgData name="Tim Whicker" userId="7ad01f95-2ae1-44da-9608-5ca589fcc6dd" providerId="ADAL" clId="{5E655231-45A8-49DA-BDA6-7F81F97D3F6B}" dt="2024-09-16T10:32:41.904" v="1655" actId="20577"/>
          <ac:spMkLst>
            <pc:docMk/>
            <pc:sldMk cId="2787469568" sldId="1946"/>
            <ac:spMk id="5" creationId="{0F43F823-AD12-8E5A-AA1D-46B89B486214}"/>
          </ac:spMkLst>
        </pc:spChg>
        <pc:spChg chg="del">
          <ac:chgData name="Tim Whicker" userId="7ad01f95-2ae1-44da-9608-5ca589fcc6dd" providerId="ADAL" clId="{5E655231-45A8-49DA-BDA6-7F81F97D3F6B}" dt="2024-09-16T10:33:40.753" v="1673" actId="478"/>
          <ac:spMkLst>
            <pc:docMk/>
            <pc:sldMk cId="2787469568" sldId="1946"/>
            <ac:spMk id="10" creationId="{E6155672-D624-1A98-C5CF-9BE26ADA2C7D}"/>
          </ac:spMkLst>
        </pc:spChg>
        <pc:spChg chg="del">
          <ac:chgData name="Tim Whicker" userId="7ad01f95-2ae1-44da-9608-5ca589fcc6dd" providerId="ADAL" clId="{5E655231-45A8-49DA-BDA6-7F81F97D3F6B}" dt="2024-09-16T10:33:40.753" v="1673" actId="478"/>
          <ac:spMkLst>
            <pc:docMk/>
            <pc:sldMk cId="2787469568" sldId="1946"/>
            <ac:spMk id="11" creationId="{63733B30-57EF-214A-EA42-0F709A92C2EA}"/>
          </ac:spMkLst>
        </pc:spChg>
        <pc:spChg chg="del">
          <ac:chgData name="Tim Whicker" userId="7ad01f95-2ae1-44da-9608-5ca589fcc6dd" providerId="ADAL" clId="{5E655231-45A8-49DA-BDA6-7F81F97D3F6B}" dt="2024-09-16T10:33:40.753" v="1673" actId="478"/>
          <ac:spMkLst>
            <pc:docMk/>
            <pc:sldMk cId="2787469568" sldId="1946"/>
            <ac:spMk id="12" creationId="{2B071D2D-873F-0601-D1C5-0400E79DE6E8}"/>
          </ac:spMkLst>
        </pc:spChg>
        <pc:spChg chg="del">
          <ac:chgData name="Tim Whicker" userId="7ad01f95-2ae1-44da-9608-5ca589fcc6dd" providerId="ADAL" clId="{5E655231-45A8-49DA-BDA6-7F81F97D3F6B}" dt="2024-09-16T10:33:40.753" v="1673" actId="478"/>
          <ac:spMkLst>
            <pc:docMk/>
            <pc:sldMk cId="2787469568" sldId="1946"/>
            <ac:spMk id="13" creationId="{50241441-B684-2DCC-0965-F7404BA55F71}"/>
          </ac:spMkLst>
        </pc:spChg>
        <pc:spChg chg="del">
          <ac:chgData name="Tim Whicker" userId="7ad01f95-2ae1-44da-9608-5ca589fcc6dd" providerId="ADAL" clId="{5E655231-45A8-49DA-BDA6-7F81F97D3F6B}" dt="2024-09-16T10:33:40.753" v="1673" actId="478"/>
          <ac:spMkLst>
            <pc:docMk/>
            <pc:sldMk cId="2787469568" sldId="1946"/>
            <ac:spMk id="14" creationId="{60E23797-1DF2-B302-9A0A-A6EBF5C010AC}"/>
          </ac:spMkLst>
        </pc:spChg>
        <pc:spChg chg="del">
          <ac:chgData name="Tim Whicker" userId="7ad01f95-2ae1-44da-9608-5ca589fcc6dd" providerId="ADAL" clId="{5E655231-45A8-49DA-BDA6-7F81F97D3F6B}" dt="2024-09-16T10:33:40.753" v="1673" actId="478"/>
          <ac:spMkLst>
            <pc:docMk/>
            <pc:sldMk cId="2787469568" sldId="1946"/>
            <ac:spMk id="16" creationId="{4ADB4FBE-CE96-3C30-41CE-D62963FCC1CB}"/>
          </ac:spMkLst>
        </pc:spChg>
        <pc:spChg chg="del">
          <ac:chgData name="Tim Whicker" userId="7ad01f95-2ae1-44da-9608-5ca589fcc6dd" providerId="ADAL" clId="{5E655231-45A8-49DA-BDA6-7F81F97D3F6B}" dt="2024-09-16T10:33:40.753" v="1673" actId="478"/>
          <ac:spMkLst>
            <pc:docMk/>
            <pc:sldMk cId="2787469568" sldId="1946"/>
            <ac:spMk id="22" creationId="{DE05C2E8-255E-FA28-FA33-0505C5694265}"/>
          </ac:spMkLst>
        </pc:spChg>
        <pc:graphicFrameChg chg="add mod">
          <ac:chgData name="Tim Whicker" userId="7ad01f95-2ae1-44da-9608-5ca589fcc6dd" providerId="ADAL" clId="{5E655231-45A8-49DA-BDA6-7F81F97D3F6B}" dt="2024-09-16T10:34:12.055" v="1676" actId="1076"/>
          <ac:graphicFrameMkLst>
            <pc:docMk/>
            <pc:sldMk cId="2787469568" sldId="1946"/>
            <ac:graphicFrameMk id="9" creationId="{4A51120A-7922-D9EF-D970-F9CD1595AB03}"/>
          </ac:graphicFrameMkLst>
        </pc:graphicFrameChg>
        <pc:cxnChg chg="del">
          <ac:chgData name="Tim Whicker" userId="7ad01f95-2ae1-44da-9608-5ca589fcc6dd" providerId="ADAL" clId="{5E655231-45A8-49DA-BDA6-7F81F97D3F6B}" dt="2024-09-16T10:33:40.753" v="1673" actId="478"/>
          <ac:cxnSpMkLst>
            <pc:docMk/>
            <pc:sldMk cId="2787469568" sldId="1946"/>
            <ac:cxnSpMk id="15" creationId="{1BF07BF8-2ACF-9C5E-B47E-83C233A55734}"/>
          </ac:cxnSpMkLst>
        </pc:cxnChg>
        <pc:cxnChg chg="del">
          <ac:chgData name="Tim Whicker" userId="7ad01f95-2ae1-44da-9608-5ca589fcc6dd" providerId="ADAL" clId="{5E655231-45A8-49DA-BDA6-7F81F97D3F6B}" dt="2024-09-16T10:33:40.753" v="1673" actId="478"/>
          <ac:cxnSpMkLst>
            <pc:docMk/>
            <pc:sldMk cId="2787469568" sldId="1946"/>
            <ac:cxnSpMk id="17" creationId="{88B77687-873E-C458-0385-935D165EEBDD}"/>
          </ac:cxnSpMkLst>
        </pc:cxnChg>
        <pc:cxnChg chg="del">
          <ac:chgData name="Tim Whicker" userId="7ad01f95-2ae1-44da-9608-5ca589fcc6dd" providerId="ADAL" clId="{5E655231-45A8-49DA-BDA6-7F81F97D3F6B}" dt="2024-09-16T10:33:40.753" v="1673" actId="478"/>
          <ac:cxnSpMkLst>
            <pc:docMk/>
            <pc:sldMk cId="2787469568" sldId="1946"/>
            <ac:cxnSpMk id="19" creationId="{962C48B2-3E37-7712-C701-5382FF58B0C4}"/>
          </ac:cxnSpMkLst>
        </pc:cxnChg>
        <pc:cxnChg chg="del">
          <ac:chgData name="Tim Whicker" userId="7ad01f95-2ae1-44da-9608-5ca589fcc6dd" providerId="ADAL" clId="{5E655231-45A8-49DA-BDA6-7F81F97D3F6B}" dt="2024-09-16T10:33:40.753" v="1673" actId="478"/>
          <ac:cxnSpMkLst>
            <pc:docMk/>
            <pc:sldMk cId="2787469568" sldId="1946"/>
            <ac:cxnSpMk id="21" creationId="{E83F056E-6BD2-3FD2-76D9-763E82988A40}"/>
          </ac:cxnSpMkLst>
        </pc:cxnChg>
      </pc:sldChg>
      <pc:sldChg chg="addSp delSp modSp add mod ord">
        <pc:chgData name="Tim Whicker" userId="7ad01f95-2ae1-44da-9608-5ca589fcc6dd" providerId="ADAL" clId="{5E655231-45A8-49DA-BDA6-7F81F97D3F6B}" dt="2024-09-16T15:09:46.576" v="2190" actId="20577"/>
        <pc:sldMkLst>
          <pc:docMk/>
          <pc:sldMk cId="550835146" sldId="1947"/>
        </pc:sldMkLst>
        <pc:spChg chg="del">
          <ac:chgData name="Tim Whicker" userId="7ad01f95-2ae1-44da-9608-5ca589fcc6dd" providerId="ADAL" clId="{5E655231-45A8-49DA-BDA6-7F81F97D3F6B}" dt="2024-09-16T10:45:22.296" v="1774" actId="478"/>
          <ac:spMkLst>
            <pc:docMk/>
            <pc:sldMk cId="550835146" sldId="1947"/>
            <ac:spMk id="3" creationId="{B44E4ED5-9CA1-467D-9B6E-61BCC78BCDF2}"/>
          </ac:spMkLst>
        </pc:spChg>
        <pc:spChg chg="add del mod">
          <ac:chgData name="Tim Whicker" userId="7ad01f95-2ae1-44da-9608-5ca589fcc6dd" providerId="ADAL" clId="{5E655231-45A8-49DA-BDA6-7F81F97D3F6B}" dt="2024-09-16T10:45:25.712" v="1775" actId="478"/>
          <ac:spMkLst>
            <pc:docMk/>
            <pc:sldMk cId="550835146" sldId="1947"/>
            <ac:spMk id="4" creationId="{2501296C-1D9C-5C60-EB54-E3F3107F8D80}"/>
          </ac:spMkLst>
        </pc:spChg>
        <pc:spChg chg="add mod">
          <ac:chgData name="Tim Whicker" userId="7ad01f95-2ae1-44da-9608-5ca589fcc6dd" providerId="ADAL" clId="{5E655231-45A8-49DA-BDA6-7F81F97D3F6B}" dt="2024-09-16T15:09:46.576" v="2190" actId="20577"/>
          <ac:spMkLst>
            <pc:docMk/>
            <pc:sldMk cId="550835146" sldId="1947"/>
            <ac:spMk id="5" creationId="{8CC0941D-858B-4AA3-892D-3C373EA478AA}"/>
          </ac:spMkLst>
        </pc:spChg>
        <pc:spChg chg="mod">
          <ac:chgData name="Tim Whicker" userId="7ad01f95-2ae1-44da-9608-5ca589fcc6dd" providerId="ADAL" clId="{5E655231-45A8-49DA-BDA6-7F81F97D3F6B}" dt="2024-09-16T10:44:51.926" v="1771" actId="20577"/>
          <ac:spMkLst>
            <pc:docMk/>
            <pc:sldMk cId="550835146" sldId="1947"/>
            <ac:spMk id="17" creationId="{76F17DC4-791F-087B-9BF6-10AA7FEB0304}"/>
          </ac:spMkLst>
        </pc:spChg>
      </pc:sldChg>
      <pc:sldChg chg="addSp delSp modSp add mod ord">
        <pc:chgData name="Tim Whicker" userId="7ad01f95-2ae1-44da-9608-5ca589fcc6dd" providerId="ADAL" clId="{5E655231-45A8-49DA-BDA6-7F81F97D3F6B}" dt="2024-09-16T15:02:38.246" v="2163" actId="27636"/>
        <pc:sldMkLst>
          <pc:docMk/>
          <pc:sldMk cId="773737977" sldId="1948"/>
        </pc:sldMkLst>
        <pc:spChg chg="add del mod">
          <ac:chgData name="Tim Whicker" userId="7ad01f95-2ae1-44da-9608-5ca589fcc6dd" providerId="ADAL" clId="{5E655231-45A8-49DA-BDA6-7F81F97D3F6B}" dt="2024-09-16T12:27:40.714" v="1918" actId="478"/>
          <ac:spMkLst>
            <pc:docMk/>
            <pc:sldMk cId="773737977" sldId="1948"/>
            <ac:spMk id="3" creationId="{60AE1314-2EF6-9518-24B6-213C04493375}"/>
          </ac:spMkLst>
        </pc:spChg>
        <pc:spChg chg="add mod">
          <ac:chgData name="Tim Whicker" userId="7ad01f95-2ae1-44da-9608-5ca589fcc6dd" providerId="ADAL" clId="{5E655231-45A8-49DA-BDA6-7F81F97D3F6B}" dt="2024-09-16T15:02:38.246" v="2163" actId="27636"/>
          <ac:spMkLst>
            <pc:docMk/>
            <pc:sldMk cId="773737977" sldId="1948"/>
            <ac:spMk id="4" creationId="{3A288B2B-3645-484E-849A-4DF563AA186D}"/>
          </ac:spMkLst>
        </pc:spChg>
        <pc:spChg chg="del">
          <ac:chgData name="Tim Whicker" userId="7ad01f95-2ae1-44da-9608-5ca589fcc6dd" providerId="ADAL" clId="{5E655231-45A8-49DA-BDA6-7F81F97D3F6B}" dt="2024-09-16T12:27:38.669" v="1917" actId="478"/>
          <ac:spMkLst>
            <pc:docMk/>
            <pc:sldMk cId="773737977" sldId="1948"/>
            <ac:spMk id="5" creationId="{8CC0941D-858B-4AA3-892D-3C373EA478AA}"/>
          </ac:spMkLst>
        </pc:spChg>
        <pc:spChg chg="mod">
          <ac:chgData name="Tim Whicker" userId="7ad01f95-2ae1-44da-9608-5ca589fcc6dd" providerId="ADAL" clId="{5E655231-45A8-49DA-BDA6-7F81F97D3F6B}" dt="2024-09-16T12:27:32.329" v="1915" actId="1076"/>
          <ac:spMkLst>
            <pc:docMk/>
            <pc:sldMk cId="773737977" sldId="1948"/>
            <ac:spMk id="16" creationId="{0B3826FA-B545-97B6-20B6-721AE0578D9D}"/>
          </ac:spMkLst>
        </pc:spChg>
        <pc:spChg chg="mod">
          <ac:chgData name="Tim Whicker" userId="7ad01f95-2ae1-44da-9608-5ca589fcc6dd" providerId="ADAL" clId="{5E655231-45A8-49DA-BDA6-7F81F97D3F6B}" dt="2024-09-16T12:27:35.504" v="1916" actId="1076"/>
          <ac:spMkLst>
            <pc:docMk/>
            <pc:sldMk cId="773737977" sldId="1948"/>
            <ac:spMk id="17" creationId="{76F17DC4-791F-087B-9BF6-10AA7FEB0304}"/>
          </ac:spMkLst>
        </pc:spChg>
      </pc:sldChg>
      <pc:sldChg chg="add ord">
        <pc:chgData name="Tim Whicker" userId="7ad01f95-2ae1-44da-9608-5ca589fcc6dd" providerId="ADAL" clId="{5E655231-45A8-49DA-BDA6-7F81F97D3F6B}" dt="2024-09-16T15:12:51.336" v="2230"/>
        <pc:sldMkLst>
          <pc:docMk/>
          <pc:sldMk cId="4195436750" sldId="1949"/>
        </pc:sldMkLst>
      </pc:sldChg>
      <pc:sldChg chg="modSp add mod ord">
        <pc:chgData name="Tim Whicker" userId="7ad01f95-2ae1-44da-9608-5ca589fcc6dd" providerId="ADAL" clId="{5E655231-45A8-49DA-BDA6-7F81F97D3F6B}" dt="2024-09-16T15:01:59.885" v="2097"/>
        <pc:sldMkLst>
          <pc:docMk/>
          <pc:sldMk cId="2864953692" sldId="1950"/>
        </pc:sldMkLst>
        <pc:spChg chg="mod">
          <ac:chgData name="Tim Whicker" userId="7ad01f95-2ae1-44da-9608-5ca589fcc6dd" providerId="ADAL" clId="{5E655231-45A8-49DA-BDA6-7F81F97D3F6B}" dt="2024-09-16T15:01:59.885" v="2097"/>
          <ac:spMkLst>
            <pc:docMk/>
            <pc:sldMk cId="2864953692" sldId="1950"/>
            <ac:spMk id="7" creationId="{97450BDA-D564-4017-852C-45CBEDE86BA4}"/>
          </ac:spMkLst>
        </pc:spChg>
      </pc:sldChg>
      <pc:sldChg chg="addSp delSp modSp add mod ord">
        <pc:chgData name="Tim Whicker" userId="7ad01f95-2ae1-44da-9608-5ca589fcc6dd" providerId="ADAL" clId="{5E655231-45A8-49DA-BDA6-7F81F97D3F6B}" dt="2024-09-16T15:17:00.018" v="2302" actId="478"/>
        <pc:sldMkLst>
          <pc:docMk/>
          <pc:sldMk cId="145584568" sldId="1951"/>
        </pc:sldMkLst>
        <pc:spChg chg="add del mod">
          <ac:chgData name="Tim Whicker" userId="7ad01f95-2ae1-44da-9608-5ca589fcc6dd" providerId="ADAL" clId="{5E655231-45A8-49DA-BDA6-7F81F97D3F6B}" dt="2024-09-16T15:16:58.308" v="2301" actId="478"/>
          <ac:spMkLst>
            <pc:docMk/>
            <pc:sldMk cId="145584568" sldId="1951"/>
            <ac:spMk id="2" creationId="{97450BDA-D564-4017-852C-45CBEDE86BA4}"/>
          </ac:spMkLst>
        </pc:spChg>
        <pc:spChg chg="add del mod">
          <ac:chgData name="Tim Whicker" userId="7ad01f95-2ae1-44da-9608-5ca589fcc6dd" providerId="ADAL" clId="{5E655231-45A8-49DA-BDA6-7F81F97D3F6B}" dt="2024-09-16T15:17:00.018" v="2302" actId="478"/>
          <ac:spMkLst>
            <pc:docMk/>
            <pc:sldMk cId="145584568" sldId="1951"/>
            <ac:spMk id="5" creationId="{D1775500-D360-4667-7561-2DA3D7F1AD33}"/>
          </ac:spMkLst>
        </pc:spChg>
        <pc:spChg chg="mod">
          <ac:chgData name="Tim Whicker" userId="7ad01f95-2ae1-44da-9608-5ca589fcc6dd" providerId="ADAL" clId="{5E655231-45A8-49DA-BDA6-7F81F97D3F6B}" dt="2024-09-16T15:16:51.312" v="2300" actId="20577"/>
          <ac:spMkLst>
            <pc:docMk/>
            <pc:sldMk cId="145584568" sldId="1951"/>
            <ac:spMk id="7" creationId="{97450BDA-D564-4017-852C-45CBEDE86BA4}"/>
          </ac:spMkLst>
        </pc:spChg>
      </pc:sldChg>
      <pc:sldChg chg="addSp delSp modSp add mod ord modNotes">
        <pc:chgData name="Tim Whicker" userId="7ad01f95-2ae1-44da-9608-5ca589fcc6dd" providerId="ADAL" clId="{5E655231-45A8-49DA-BDA6-7F81F97D3F6B}" dt="2024-09-16T21:09:48.480" v="2441"/>
        <pc:sldMkLst>
          <pc:docMk/>
          <pc:sldMk cId="938043124" sldId="1952"/>
        </pc:sldMkLst>
        <pc:spChg chg="mod">
          <ac:chgData name="Tim Whicker" userId="7ad01f95-2ae1-44da-9608-5ca589fcc6dd" providerId="ADAL" clId="{5E655231-45A8-49DA-BDA6-7F81F97D3F6B}" dt="2024-09-16T15:30:06.321" v="2392" actId="1076"/>
          <ac:spMkLst>
            <pc:docMk/>
            <pc:sldMk cId="938043124" sldId="1952"/>
            <ac:spMk id="2" creationId="{C94B02B7-20FB-E3A0-4727-233E19C8AEA4}"/>
          </ac:spMkLst>
        </pc:spChg>
        <pc:spChg chg="mod">
          <ac:chgData name="Tim Whicker" userId="7ad01f95-2ae1-44da-9608-5ca589fcc6dd" providerId="ADAL" clId="{5E655231-45A8-49DA-BDA6-7F81F97D3F6B}" dt="2024-09-16T15:18:01.877" v="2312" actId="14100"/>
          <ac:spMkLst>
            <pc:docMk/>
            <pc:sldMk cId="938043124" sldId="1952"/>
            <ac:spMk id="5" creationId="{0F43F823-AD12-8E5A-AA1D-46B89B486214}"/>
          </ac:spMkLst>
        </pc:spChg>
        <pc:spChg chg="add del mod">
          <ac:chgData name="Tim Whicker" userId="7ad01f95-2ae1-44da-9608-5ca589fcc6dd" providerId="ADAL" clId="{5E655231-45A8-49DA-BDA6-7F81F97D3F6B}" dt="2024-09-16T15:31:11.727" v="2406" actId="478"/>
          <ac:spMkLst>
            <pc:docMk/>
            <pc:sldMk cId="938043124" sldId="1952"/>
            <ac:spMk id="9" creationId="{FCE78333-C8E7-0E44-D7B8-DE525AFE9903}"/>
          </ac:spMkLst>
        </pc:spChg>
        <pc:spChg chg="add mod">
          <ac:chgData name="Tim Whicker" userId="7ad01f95-2ae1-44da-9608-5ca589fcc6dd" providerId="ADAL" clId="{5E655231-45A8-49DA-BDA6-7F81F97D3F6B}" dt="2024-09-16T15:31:16.520" v="2408" actId="1076"/>
          <ac:spMkLst>
            <pc:docMk/>
            <pc:sldMk cId="938043124" sldId="1952"/>
            <ac:spMk id="10" creationId="{BA71C08E-9CF3-480E-9BCD-1CF3AC033FEC}"/>
          </ac:spMkLst>
        </pc:spChg>
        <pc:spChg chg="del">
          <ac:chgData name="Tim Whicker" userId="7ad01f95-2ae1-44da-9608-5ca589fcc6dd" providerId="ADAL" clId="{5E655231-45A8-49DA-BDA6-7F81F97D3F6B}" dt="2024-09-16T15:18:58.656" v="2321" actId="478"/>
          <ac:spMkLst>
            <pc:docMk/>
            <pc:sldMk cId="938043124" sldId="1952"/>
            <ac:spMk id="22" creationId="{F3E843AD-355C-DCAC-FB79-90F02B628105}"/>
          </ac:spMkLst>
        </pc:spChg>
        <pc:grpChg chg="mod">
          <ac:chgData name="Tim Whicker" userId="7ad01f95-2ae1-44da-9608-5ca589fcc6dd" providerId="ADAL" clId="{5E655231-45A8-49DA-BDA6-7F81F97D3F6B}" dt="2024-09-16T15:18:22.321" v="2316" actId="14100"/>
          <ac:grpSpMkLst>
            <pc:docMk/>
            <pc:sldMk cId="938043124" sldId="1952"/>
            <ac:grpSpMk id="8" creationId="{847B9B9B-BF33-2E5B-0270-ECE626C5CB01}"/>
          </ac:grpSpMkLst>
        </pc:grpChg>
      </pc:sldChg>
      <pc:sldChg chg="add del ord">
        <pc:chgData name="Tim Whicker" userId="7ad01f95-2ae1-44da-9608-5ca589fcc6dd" providerId="ADAL" clId="{5E655231-45A8-49DA-BDA6-7F81F97D3F6B}" dt="2024-09-16T15:28:51.854" v="2335" actId="47"/>
        <pc:sldMkLst>
          <pc:docMk/>
          <pc:sldMk cId="3739075638" sldId="1953"/>
        </pc:sldMkLst>
      </pc:sldChg>
      <pc:sldChg chg="add ord modNotes">
        <pc:chgData name="Tim Whicker" userId="7ad01f95-2ae1-44da-9608-5ca589fcc6dd" providerId="ADAL" clId="{5E655231-45A8-49DA-BDA6-7F81F97D3F6B}" dt="2024-09-16T21:09:48.480" v="2441"/>
        <pc:sldMkLst>
          <pc:docMk/>
          <pc:sldMk cId="834608159" sldId="1954"/>
        </pc:sldMkLst>
      </pc:sldChg>
      <pc:sldChg chg="addSp delSp modSp add mod modNotes">
        <pc:chgData name="Tim Whicker" userId="7ad01f95-2ae1-44da-9608-5ca589fcc6dd" providerId="ADAL" clId="{5E655231-45A8-49DA-BDA6-7F81F97D3F6B}" dt="2024-09-16T21:09:48.480" v="2441"/>
        <pc:sldMkLst>
          <pc:docMk/>
          <pc:sldMk cId="244226974" sldId="1955"/>
        </pc:sldMkLst>
        <pc:spChg chg="del">
          <ac:chgData name="Tim Whicker" userId="7ad01f95-2ae1-44da-9608-5ca589fcc6dd" providerId="ADAL" clId="{5E655231-45A8-49DA-BDA6-7F81F97D3F6B}" dt="2024-09-16T15:28:43.093" v="2332" actId="478"/>
          <ac:spMkLst>
            <pc:docMk/>
            <pc:sldMk cId="244226974" sldId="1955"/>
            <ac:spMk id="9" creationId="{FCE78333-C8E7-0E44-D7B8-DE525AFE9903}"/>
          </ac:spMkLst>
        </pc:spChg>
        <pc:spChg chg="add mod">
          <ac:chgData name="Tim Whicker" userId="7ad01f95-2ae1-44da-9608-5ca589fcc6dd" providerId="ADAL" clId="{5E655231-45A8-49DA-BDA6-7F81F97D3F6B}" dt="2024-09-16T15:28:47.361" v="2334" actId="1076"/>
          <ac:spMkLst>
            <pc:docMk/>
            <pc:sldMk cId="244226974" sldId="1955"/>
            <ac:spMk id="10" creationId="{B88A7455-D8C4-48E8-AE67-35B043AC27ED}"/>
          </ac:spMkLst>
        </pc:spChg>
      </pc:sldChg>
      <pc:sldChg chg="add modNotes">
        <pc:chgData name="Tim Whicker" userId="7ad01f95-2ae1-44da-9608-5ca589fcc6dd" providerId="ADAL" clId="{5E655231-45A8-49DA-BDA6-7F81F97D3F6B}" dt="2024-09-16T21:09:48.480" v="2441"/>
        <pc:sldMkLst>
          <pc:docMk/>
          <pc:sldMk cId="953550168" sldId="1956"/>
        </pc:sldMkLst>
      </pc:sldChg>
      <pc:sldMasterChg chg="addSldLayout delSldLayout">
        <pc:chgData name="Tim Whicker" userId="7ad01f95-2ae1-44da-9608-5ca589fcc6dd" providerId="ADAL" clId="{5E655231-45A8-49DA-BDA6-7F81F97D3F6B}" dt="2024-09-16T15:17:05.660" v="2303" actId="47"/>
        <pc:sldMasterMkLst>
          <pc:docMk/>
          <pc:sldMasterMk cId="2290831751" sldId="2147483648"/>
        </pc:sldMasterMkLst>
        <pc:sldLayoutChg chg="del">
          <pc:chgData name="Tim Whicker" userId="7ad01f95-2ae1-44da-9608-5ca589fcc6dd" providerId="ADAL" clId="{5E655231-45A8-49DA-BDA6-7F81F97D3F6B}" dt="2024-09-16T15:17:05.660" v="2303" actId="47"/>
          <pc:sldLayoutMkLst>
            <pc:docMk/>
            <pc:sldMasterMk cId="2290831751" sldId="2147483648"/>
            <pc:sldLayoutMk cId="59861611" sldId="2147483660"/>
          </pc:sldLayoutMkLst>
        </pc:sldLayoutChg>
        <pc:sldLayoutChg chg="add del">
          <pc:chgData name="Tim Whicker" userId="7ad01f95-2ae1-44da-9608-5ca589fcc6dd" providerId="ADAL" clId="{5E655231-45A8-49DA-BDA6-7F81F97D3F6B}" dt="2024-09-16T15:02:04.358" v="2098" actId="47"/>
          <pc:sldLayoutMkLst>
            <pc:docMk/>
            <pc:sldMasterMk cId="2290831751" sldId="2147483648"/>
            <pc:sldLayoutMk cId="338995797" sldId="2147483660"/>
          </pc:sldLayoutMkLst>
        </pc:sldLayoutChg>
        <pc:sldLayoutChg chg="del">
          <pc:chgData name="Tim Whicker" userId="7ad01f95-2ae1-44da-9608-5ca589fcc6dd" providerId="ADAL" clId="{5E655231-45A8-49DA-BDA6-7F81F97D3F6B}" dt="2024-09-16T01:02:28.710" v="1392" actId="47"/>
          <pc:sldLayoutMkLst>
            <pc:docMk/>
            <pc:sldMasterMk cId="2290831751" sldId="2147483648"/>
            <pc:sldLayoutMk cId="3859160613" sldId="2147483660"/>
          </pc:sldLayoutMkLst>
        </pc:sldLayoutChg>
        <pc:sldLayoutChg chg="del">
          <pc:chgData name="Tim Whicker" userId="7ad01f95-2ae1-44da-9608-5ca589fcc6dd" providerId="ADAL" clId="{5E655231-45A8-49DA-BDA6-7F81F97D3F6B}" dt="2024-09-16T00:28:22.524" v="697" actId="47"/>
          <pc:sldLayoutMkLst>
            <pc:docMk/>
            <pc:sldMasterMk cId="2290831751" sldId="2147483648"/>
            <pc:sldLayoutMk cId="780375450" sldId="214748366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bizcorp-my.sharepoint.com/personal/gagandeep_randhawa_cbiz_com/Documents/Documents/Electric%20Plus%20Updated%20Benefit%20Level%20Analysis%20v2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bizcorp-my.sharepoint.com/personal/gagandeep_randhawa_cbiz_com/Documents/Documents/Electric%20Plus%20Updated%20Benefit%20Level%20Analysis%20v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cbizcorp-my.sharepoint.com/personal/gagandeep_randhawa_cbiz_com/Documents/Documents/Electric%20Plus%20Updated%20Benefit%20Level%20Analysis%20v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cbizcorp-my.sharepoint.com/personal/gagandeep_randhawa_cbiz_com/Documents/Documents/Electric%20Plus%20Updated%20Benefit%20Level%20Analysis%20v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'Employee Share Allocation'!$F$8</c:f>
              <c:strCache>
                <c:ptCount val="1"/>
                <c:pt idx="0">
                  <c:v>Employee Shares Allocated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'Employee Share Allocation'!$F$10:$F$49</c:f>
              <c:numCache>
                <c:formatCode>0</c:formatCode>
                <c:ptCount val="40"/>
                <c:pt idx="0">
                  <c:v>385455.91303183092</c:v>
                </c:pt>
                <c:pt idx="1">
                  <c:v>498649.91303183092</c:v>
                </c:pt>
                <c:pt idx="2">
                  <c:v>611843.91303183092</c:v>
                </c:pt>
                <c:pt idx="3">
                  <c:v>725037.91303183092</c:v>
                </c:pt>
                <c:pt idx="4">
                  <c:v>838231.91303183092</c:v>
                </c:pt>
                <c:pt idx="5">
                  <c:v>951425.91303183092</c:v>
                </c:pt>
                <c:pt idx="6">
                  <c:v>1064619.9130318309</c:v>
                </c:pt>
                <c:pt idx="7">
                  <c:v>1177813.9130318309</c:v>
                </c:pt>
                <c:pt idx="8">
                  <c:v>1291007.9130318309</c:v>
                </c:pt>
                <c:pt idx="9">
                  <c:v>1404201.9130318309</c:v>
                </c:pt>
                <c:pt idx="10">
                  <c:v>1517395.9130318309</c:v>
                </c:pt>
                <c:pt idx="11">
                  <c:v>1630589.9130318309</c:v>
                </c:pt>
                <c:pt idx="12">
                  <c:v>1743783.9130318309</c:v>
                </c:pt>
                <c:pt idx="13">
                  <c:v>1856977.9130318309</c:v>
                </c:pt>
                <c:pt idx="14">
                  <c:v>1970171.9130318309</c:v>
                </c:pt>
                <c:pt idx="15">
                  <c:v>2083365.9130318309</c:v>
                </c:pt>
                <c:pt idx="16">
                  <c:v>2196559.9130318309</c:v>
                </c:pt>
                <c:pt idx="17">
                  <c:v>2309753.9130318309</c:v>
                </c:pt>
                <c:pt idx="18">
                  <c:v>2422947.9130318309</c:v>
                </c:pt>
                <c:pt idx="19">
                  <c:v>2536141.9130318309</c:v>
                </c:pt>
                <c:pt idx="20">
                  <c:v>2649335.9130318309</c:v>
                </c:pt>
                <c:pt idx="21">
                  <c:v>2762529.9130318309</c:v>
                </c:pt>
                <c:pt idx="22">
                  <c:v>2875723.9130318309</c:v>
                </c:pt>
                <c:pt idx="23">
                  <c:v>2988917.9130318309</c:v>
                </c:pt>
                <c:pt idx="24">
                  <c:v>3102111.9130318309</c:v>
                </c:pt>
                <c:pt idx="25">
                  <c:v>3215305.9130318309</c:v>
                </c:pt>
                <c:pt idx="26">
                  <c:v>3328499.9130318309</c:v>
                </c:pt>
                <c:pt idx="27">
                  <c:v>3441693.9130318309</c:v>
                </c:pt>
                <c:pt idx="28">
                  <c:v>3554887.9130318309</c:v>
                </c:pt>
                <c:pt idx="29">
                  <c:v>3668081.9130318309</c:v>
                </c:pt>
                <c:pt idx="30">
                  <c:v>3781275.9130318309</c:v>
                </c:pt>
                <c:pt idx="31">
                  <c:v>3894469.9130318309</c:v>
                </c:pt>
                <c:pt idx="32">
                  <c:v>4007663.9130318309</c:v>
                </c:pt>
                <c:pt idx="33">
                  <c:v>4120857.9130318309</c:v>
                </c:pt>
                <c:pt idx="34">
                  <c:v>4234051.9130318314</c:v>
                </c:pt>
                <c:pt idx="35">
                  <c:v>4347245.9130318314</c:v>
                </c:pt>
                <c:pt idx="36">
                  <c:v>4460439.9130318314</c:v>
                </c:pt>
                <c:pt idx="37">
                  <c:v>4573633.9130318314</c:v>
                </c:pt>
                <c:pt idx="38">
                  <c:v>4686827.9130318314</c:v>
                </c:pt>
                <c:pt idx="39">
                  <c:v>4799999.9130318314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B6-4028-BF7A-2BFACAAA5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6040992"/>
        <c:axId val="1596064992"/>
      </c:barChart>
      <c:catAx>
        <c:axId val="15960409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6064992"/>
        <c:crosses val="autoZero"/>
        <c:auto val="1"/>
        <c:lblAlgn val="ctr"/>
        <c:lblOffset val="100"/>
        <c:noMultiLvlLbl val="0"/>
      </c:catAx>
      <c:valAx>
        <c:axId val="1596064992"/>
        <c:scaling>
          <c:orientation val="minMax"/>
          <c:max val="5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 Number</a:t>
                </a:r>
                <a:r>
                  <a:rPr lang="en-US" baseline="0"/>
                  <a:t> of Shares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604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'Employee Share Allocation'!$G$8</c:f>
              <c:strCache>
                <c:ptCount val="1"/>
                <c:pt idx="0">
                  <c:v>Employee Shares Allocated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'Employee Share Allocation'!$G$9:$G$10</c:f>
              <c:numCache>
                <c:formatCode>0</c:formatCode>
                <c:ptCount val="2"/>
                <c:pt idx="0">
                  <c:v>385455.91303183092</c:v>
                </c:pt>
                <c:pt idx="1">
                  <c:v>113194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DB-4869-A725-749663B8B2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3927840"/>
        <c:axId val="1573936480"/>
      </c:barChart>
      <c:catAx>
        <c:axId val="157392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3936480"/>
        <c:crosses val="autoZero"/>
        <c:auto val="1"/>
        <c:lblAlgn val="ctr"/>
        <c:lblOffset val="100"/>
        <c:noMultiLvlLbl val="0"/>
      </c:catAx>
      <c:valAx>
        <c:axId val="1573936480"/>
        <c:scaling>
          <c:orientation val="minMax"/>
          <c:max val="4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3927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 Share Value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  <c:pt idx="13">
                  <c:v>Year 14</c:v>
                </c:pt>
                <c:pt idx="14">
                  <c:v>Year 15</c:v>
                </c:pt>
                <c:pt idx="15">
                  <c:v>Year 16</c:v>
                </c:pt>
                <c:pt idx="16">
                  <c:v>Year 17</c:v>
                </c:pt>
                <c:pt idx="17">
                  <c:v>Year 18</c:v>
                </c:pt>
                <c:pt idx="18">
                  <c:v>Year 19</c:v>
                </c:pt>
                <c:pt idx="19">
                  <c:v>Year 20</c:v>
                </c:pt>
              </c:strCache>
            </c:strRef>
          </c:cat>
          <c:val>
            <c:numRef>
              <c:f>Sheet1!$B$2:$B$21</c:f>
              <c:numCache>
                <c:formatCode>"$"#,##0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5</c:v>
                </c:pt>
                <c:pt idx="8">
                  <c:v>8</c:v>
                </c:pt>
                <c:pt idx="9">
                  <c:v>9</c:v>
                </c:pt>
                <c:pt idx="10">
                  <c:v>9</c:v>
                </c:pt>
                <c:pt idx="11">
                  <c:v>10</c:v>
                </c:pt>
                <c:pt idx="12">
                  <c:v>9</c:v>
                </c:pt>
                <c:pt idx="13">
                  <c:v>12</c:v>
                </c:pt>
                <c:pt idx="14">
                  <c:v>13</c:v>
                </c:pt>
                <c:pt idx="15">
                  <c:v>10</c:v>
                </c:pt>
                <c:pt idx="16">
                  <c:v>13</c:v>
                </c:pt>
                <c:pt idx="17">
                  <c:v>15</c:v>
                </c:pt>
                <c:pt idx="18">
                  <c:v>13</c:v>
                </c:pt>
                <c:pt idx="19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63-4023-AB2E-9122EBEDE4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5163696"/>
        <c:axId val="1917794624"/>
      </c:barChart>
      <c:catAx>
        <c:axId val="1915163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17794624"/>
        <c:crosses val="autoZero"/>
        <c:auto val="1"/>
        <c:lblAlgn val="ctr"/>
        <c:lblOffset val="100"/>
        <c:tickLblSkip val="1"/>
        <c:noMultiLvlLbl val="0"/>
      </c:catAx>
      <c:valAx>
        <c:axId val="1917794624"/>
        <c:scaling>
          <c:orientation val="minMax"/>
        </c:scaling>
        <c:delete val="1"/>
        <c:axPos val="r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&quot;$&quot;#,##0" sourceLinked="1"/>
        <c:majorTickMark val="out"/>
        <c:minorTickMark val="none"/>
        <c:tickLblPos val="nextTo"/>
        <c:crossAx val="1915163696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F3F3F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3F3F3F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3F3F3F"/>
                </a:solidFill>
              </a:rPr>
              <a:t>Account Value equals</a:t>
            </a:r>
            <a:r>
              <a:rPr lang="en-US" baseline="0" dirty="0">
                <a:solidFill>
                  <a:srgbClr val="3F3F3F"/>
                </a:solidFill>
              </a:rPr>
              <a:t> (Total Shares x Per Share Value)</a:t>
            </a:r>
            <a:endParaRPr lang="en-US" dirty="0">
              <a:solidFill>
                <a:srgbClr val="3F3F3F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3F3F3F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Employee Shares Allocated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  <c:pt idx="13">
                  <c:v>Year 14</c:v>
                </c:pt>
                <c:pt idx="14">
                  <c:v>Year 15</c:v>
                </c:pt>
                <c:pt idx="15">
                  <c:v>Year 16</c:v>
                </c:pt>
                <c:pt idx="16">
                  <c:v>Year 17</c:v>
                </c:pt>
                <c:pt idx="17">
                  <c:v>Year 18</c:v>
                </c:pt>
                <c:pt idx="18">
                  <c:v>Year 19</c:v>
                </c:pt>
                <c:pt idx="19">
                  <c:v>Year 20</c:v>
                </c:pt>
              </c:strCache>
            </c:strRef>
          </c:cat>
          <c:val>
            <c:numRef>
              <c:f>Sheet1!$B$2:$B$21</c:f>
              <c:numCache>
                <c:formatCode>_(* #,##0_);_(* \(#,##0\);_(* "-"??_);_(@_)</c:formatCode>
                <c:ptCount val="20"/>
                <c:pt idx="0">
                  <c:v>500</c:v>
                </c:pt>
                <c:pt idx="1">
                  <c:v>1000</c:v>
                </c:pt>
                <c:pt idx="2">
                  <c:v>1500</c:v>
                </c:pt>
                <c:pt idx="3">
                  <c:v>2000</c:v>
                </c:pt>
                <c:pt idx="4">
                  <c:v>2500</c:v>
                </c:pt>
                <c:pt idx="5">
                  <c:v>3000</c:v>
                </c:pt>
                <c:pt idx="6">
                  <c:v>3500</c:v>
                </c:pt>
                <c:pt idx="7">
                  <c:v>4000</c:v>
                </c:pt>
                <c:pt idx="8">
                  <c:v>4500</c:v>
                </c:pt>
                <c:pt idx="9">
                  <c:v>5000</c:v>
                </c:pt>
                <c:pt idx="10">
                  <c:v>5500</c:v>
                </c:pt>
                <c:pt idx="11">
                  <c:v>6000</c:v>
                </c:pt>
                <c:pt idx="12">
                  <c:v>6500</c:v>
                </c:pt>
                <c:pt idx="13">
                  <c:v>7000</c:v>
                </c:pt>
                <c:pt idx="14">
                  <c:v>7500</c:v>
                </c:pt>
                <c:pt idx="15">
                  <c:v>8000</c:v>
                </c:pt>
                <c:pt idx="16">
                  <c:v>8500</c:v>
                </c:pt>
                <c:pt idx="17">
                  <c:v>9000</c:v>
                </c:pt>
                <c:pt idx="18">
                  <c:v>9500</c:v>
                </c:pt>
                <c:pt idx="19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68-48D1-B624-53FEBC2D5A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Employee Acct 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  <c:pt idx="13">
                  <c:v>Year 14</c:v>
                </c:pt>
                <c:pt idx="14">
                  <c:v>Year 15</c:v>
                </c:pt>
                <c:pt idx="15">
                  <c:v>Year 16</c:v>
                </c:pt>
                <c:pt idx="16">
                  <c:v>Year 17</c:v>
                </c:pt>
                <c:pt idx="17">
                  <c:v>Year 18</c:v>
                </c:pt>
                <c:pt idx="18">
                  <c:v>Year 19</c:v>
                </c:pt>
                <c:pt idx="19">
                  <c:v>Year 20</c:v>
                </c:pt>
              </c:strCache>
            </c:strRef>
          </c:cat>
          <c:val>
            <c:numRef>
              <c:f>Sheet1!$C$2:$C$21</c:f>
              <c:numCache>
                <c:formatCode>_(* #,##0_);_(* \(#,##0\);_(* "-"??_);_(@_)</c:formatCode>
                <c:ptCount val="20"/>
                <c:pt idx="0">
                  <c:v>500</c:v>
                </c:pt>
                <c:pt idx="1">
                  <c:v>2000</c:v>
                </c:pt>
                <c:pt idx="2">
                  <c:v>4500</c:v>
                </c:pt>
                <c:pt idx="3">
                  <c:v>8000</c:v>
                </c:pt>
                <c:pt idx="4">
                  <c:v>12500</c:v>
                </c:pt>
                <c:pt idx="5">
                  <c:v>18000</c:v>
                </c:pt>
                <c:pt idx="6">
                  <c:v>24500</c:v>
                </c:pt>
                <c:pt idx="7">
                  <c:v>32000</c:v>
                </c:pt>
                <c:pt idx="8">
                  <c:v>40500</c:v>
                </c:pt>
                <c:pt idx="9">
                  <c:v>50000</c:v>
                </c:pt>
                <c:pt idx="10">
                  <c:v>40000</c:v>
                </c:pt>
                <c:pt idx="11">
                  <c:v>55000</c:v>
                </c:pt>
                <c:pt idx="12">
                  <c:v>65000</c:v>
                </c:pt>
                <c:pt idx="13">
                  <c:v>50000</c:v>
                </c:pt>
                <c:pt idx="14">
                  <c:v>55000</c:v>
                </c:pt>
                <c:pt idx="15">
                  <c:v>65000</c:v>
                </c:pt>
                <c:pt idx="16">
                  <c:v>75000</c:v>
                </c:pt>
                <c:pt idx="17">
                  <c:v>60000</c:v>
                </c:pt>
                <c:pt idx="18">
                  <c:v>70000</c:v>
                </c:pt>
                <c:pt idx="19">
                  <c:v>85000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68-48D1-B624-53FEBC2D5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5753727"/>
        <c:axId val="1619010239"/>
      </c:barChart>
      <c:catAx>
        <c:axId val="1605753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3F3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9010239"/>
        <c:crosses val="autoZero"/>
        <c:auto val="1"/>
        <c:lblAlgn val="ctr"/>
        <c:lblOffset val="100"/>
        <c:noMultiLvlLbl val="0"/>
      </c:catAx>
      <c:valAx>
        <c:axId val="1619010239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crossAx val="1605753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F3F3F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Shares Allocated Per</a:t>
            </a:r>
            <a:r>
              <a:rPr lang="en-US" b="1" baseline="0"/>
              <a:t> Year</a:t>
            </a:r>
          </a:p>
          <a:p>
            <a:pPr>
              <a:defRPr/>
            </a:pPr>
            <a:r>
              <a:rPr lang="en-US" baseline="0"/>
              <a:t>Participant Earnings - $100k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('For Graphs-100k'!$M$53,'For Graphs-100k'!$O$53,'For Graphs-100k'!$Q$53,'For Graphs-100k'!$S$53,'For Graphs-100k'!$U$53,'For Graphs-100k'!$W$53,'For Graphs-100k'!$Y$53)</c:f>
              <c:numCache>
                <c:formatCode>General</c:formatCode>
                <c:ptCount val="7"/>
                <c:pt idx="0">
                  <c:v>2025</c:v>
                </c:pt>
                <c:pt idx="1">
                  <c:v>2027</c:v>
                </c:pt>
                <c:pt idx="2">
                  <c:v>2029</c:v>
                </c:pt>
                <c:pt idx="3">
                  <c:v>2031</c:v>
                </c:pt>
                <c:pt idx="4">
                  <c:v>2033</c:v>
                </c:pt>
                <c:pt idx="5">
                  <c:v>2035</c:v>
                </c:pt>
                <c:pt idx="6">
                  <c:v>2037</c:v>
                </c:pt>
              </c:numCache>
              <c:extLst/>
            </c:numRef>
          </c:cat>
          <c:val>
            <c:numRef>
              <c:f>('For Graphs-100k'!$M$54,'For Graphs-100k'!$O$54,'For Graphs-100k'!$Q$54,'For Graphs-100k'!$S$54,'For Graphs-100k'!$U$54,'For Graphs-100k'!$W$54,'For Graphs-100k'!$Y$54)</c:f>
              <c:numCache>
                <c:formatCode>_(* #,##0_);_(* \(#,##0\);_(* "-"??_);_(@_)</c:formatCode>
                <c:ptCount val="7"/>
                <c:pt idx="0">
                  <c:v>1200.9989451933466</c:v>
                </c:pt>
                <c:pt idx="1">
                  <c:v>1907</c:v>
                </c:pt>
                <c:pt idx="2">
                  <c:v>2613</c:v>
                </c:pt>
                <c:pt idx="3">
                  <c:v>3319</c:v>
                </c:pt>
                <c:pt idx="4">
                  <c:v>4025</c:v>
                </c:pt>
                <c:pt idx="5">
                  <c:v>4731</c:v>
                </c:pt>
                <c:pt idx="6">
                  <c:v>5437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EC02-4EC4-A633-BB70668AE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4329536"/>
        <c:axId val="820768448"/>
      </c:lineChart>
      <c:catAx>
        <c:axId val="1934329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0768448"/>
        <c:crosses val="autoZero"/>
        <c:auto val="1"/>
        <c:lblAlgn val="ctr"/>
        <c:lblOffset val="100"/>
        <c:noMultiLvlLbl val="0"/>
      </c:catAx>
      <c:valAx>
        <c:axId val="82076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aseline="0"/>
                  <a:t># of Shares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4329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Price per Share</a:t>
            </a:r>
          </a:p>
          <a:p>
            <a:pPr>
              <a:defRPr/>
            </a:pPr>
            <a:r>
              <a:rPr lang="en-US"/>
              <a:t>6% Company value growth</a:t>
            </a:r>
            <a:r>
              <a:rPr lang="en-US" baseline="0"/>
              <a:t> less Company's debt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5% Growth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('For Graphs-100k'!$M$7,'For Graphs-100k'!$O$7,'For Graphs-100k'!$Q$7,'For Graphs-100k'!$S$7,'For Graphs-100k'!$U$7)</c:f>
              <c:numCache>
                <c:formatCode>General</c:formatCode>
                <c:ptCount val="5"/>
                <c:pt idx="0">
                  <c:v>2025</c:v>
                </c:pt>
                <c:pt idx="1">
                  <c:v>2027</c:v>
                </c:pt>
                <c:pt idx="2">
                  <c:v>2029</c:v>
                </c:pt>
                <c:pt idx="3">
                  <c:v>2031</c:v>
                </c:pt>
                <c:pt idx="4">
                  <c:v>2033</c:v>
                </c:pt>
              </c:numCache>
              <c:extLst/>
            </c:numRef>
          </c:cat>
          <c:val>
            <c:numRef>
              <c:f>('For Graphs-100k'!$M$17,'For Graphs-100k'!$O$17,'For Graphs-100k'!$Q$17,'For Graphs-100k'!$S$17,'For Graphs-100k'!$U$17)</c:f>
              <c:numCache>
                <c:formatCode>_("$"* #,##0.00_);_("$"* \(#,##0.00\);_("$"* "-"??_);_(@_)</c:formatCode>
                <c:ptCount val="5"/>
                <c:pt idx="0">
                  <c:v>5.3413616779442981</c:v>
                </c:pt>
                <c:pt idx="1">
                  <c:v>6.0015539813382137</c:v>
                </c:pt>
                <c:pt idx="2">
                  <c:v>6.7433460534316181</c:v>
                </c:pt>
                <c:pt idx="3">
                  <c:v>7.5768236256357673</c:v>
                </c:pt>
                <c:pt idx="4">
                  <c:v>8.5133190257643481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871-4890-A75C-E3085FF6450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62892527"/>
        <c:axId val="53871407"/>
      </c:lineChart>
      <c:catAx>
        <c:axId val="762892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871407"/>
        <c:crosses val="autoZero"/>
        <c:auto val="1"/>
        <c:lblAlgn val="ctr"/>
        <c:lblOffset val="100"/>
        <c:noMultiLvlLbl val="0"/>
      </c:catAx>
      <c:valAx>
        <c:axId val="53871407"/>
        <c:scaling>
          <c:orientation val="minMax"/>
          <c:max val="11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2892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ESOP</a:t>
            </a:r>
            <a:r>
              <a:rPr lang="en-US" baseline="0" dirty="0"/>
              <a:t> Participant Value - Participant earning - $100k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219775563176678"/>
          <c:y val="6.8035100125602807E-2"/>
          <c:w val="0.75417784762814077"/>
          <c:h val="0.73956625270763077"/>
        </c:manualLayout>
      </c:layout>
      <c:lineChart>
        <c:grouping val="standard"/>
        <c:varyColors val="0"/>
        <c:ser>
          <c:idx val="0"/>
          <c:order val="0"/>
          <c:tx>
            <c:strRef>
              <c:f>'For Graphs-100k'!$L$56</c:f>
              <c:strCache>
                <c:ptCount val="1"/>
                <c:pt idx="0">
                  <c:v>6% growth to appraised value less debt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('For Graphs-100k'!$M$53,'For Graphs-100k'!$O$53,'For Graphs-100k'!$R$53,'For Graphs-100k'!$T$53,'For Graphs-100k'!$V$53)</c:f>
              <c:numCache>
                <c:formatCode>General</c:formatCode>
                <c:ptCount val="5"/>
                <c:pt idx="0">
                  <c:v>2025</c:v>
                </c:pt>
                <c:pt idx="1">
                  <c:v>2027</c:v>
                </c:pt>
                <c:pt idx="2">
                  <c:v>2030</c:v>
                </c:pt>
                <c:pt idx="3">
                  <c:v>2032</c:v>
                </c:pt>
                <c:pt idx="4">
                  <c:v>2034</c:v>
                </c:pt>
              </c:numCache>
              <c:extLst/>
            </c:numRef>
          </c:cat>
          <c:val>
            <c:numRef>
              <c:f>('For Graphs-100k'!$M$56,'For Graphs-100k'!$O$56,'For Graphs-100k'!$R$56,'For Graphs-100k'!$T$56,'For Graphs-100k'!$V$56)</c:f>
              <c:numCache>
                <c:formatCode>_("$"* #,##0_);_("$"* \(#,##0\);_("$"* "-"??_);_(@_)</c:formatCode>
                <c:ptCount val="5"/>
                <c:pt idx="0">
                  <c:v>9463.2591188231454</c:v>
                </c:pt>
                <c:pt idx="1">
                  <c:v>16877.86840033191</c:v>
                </c:pt>
                <c:pt idx="2">
                  <c:v>31258.565176325912</c:v>
                </c:pt>
                <c:pt idx="3">
                  <c:v>43479.276261072366</c:v>
                </c:pt>
                <c:pt idx="4">
                  <c:v>58243.411276112005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3E4D-4457-ADFB-6F6C4212202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126795920"/>
        <c:axId val="53876687"/>
      </c:lineChart>
      <c:catAx>
        <c:axId val="212679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876687"/>
        <c:crosses val="autoZero"/>
        <c:auto val="1"/>
        <c:lblAlgn val="ctr"/>
        <c:lblOffset val="100"/>
        <c:noMultiLvlLbl val="0"/>
      </c:catAx>
      <c:valAx>
        <c:axId val="53876687"/>
        <c:scaling>
          <c:orientation val="minMax"/>
          <c:max val="70000"/>
          <c:min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79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5A2B79-94A0-44FD-9FBD-E427B8C8915E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8007BE9-F42F-42B4-86F0-83157DC40D6A}">
      <dgm:prSet phldrT="[Text]"/>
      <dgm:spPr/>
      <dgm:t>
        <a:bodyPr/>
        <a:lstStyle/>
        <a:p>
          <a:pPr algn="ctr"/>
          <a:r>
            <a:rPr lang="en-US" b="1" dirty="0"/>
            <a:t>Shareholder </a:t>
          </a:r>
        </a:p>
        <a:p>
          <a:pPr algn="ctr"/>
          <a:r>
            <a:rPr lang="en-US" b="1" dirty="0"/>
            <a:t>(ESOP Trust, Independent Trustee)</a:t>
          </a:r>
        </a:p>
      </dgm:t>
    </dgm:pt>
    <dgm:pt modelId="{801C15F7-5EB2-4D1C-A41E-6CB05E784637}" type="parTrans" cxnId="{9214681A-C816-4153-A874-2A9D5931DE30}">
      <dgm:prSet/>
      <dgm:spPr/>
      <dgm:t>
        <a:bodyPr/>
        <a:lstStyle/>
        <a:p>
          <a:endParaRPr lang="en-US"/>
        </a:p>
      </dgm:t>
    </dgm:pt>
    <dgm:pt modelId="{156B76FC-C200-4723-83E5-BBDA15D0B5D6}" type="sibTrans" cxnId="{9214681A-C816-4153-A874-2A9D5931DE30}">
      <dgm:prSet/>
      <dgm:spPr/>
      <dgm:t>
        <a:bodyPr/>
        <a:lstStyle/>
        <a:p>
          <a:endParaRPr lang="en-US"/>
        </a:p>
      </dgm:t>
    </dgm:pt>
    <dgm:pt modelId="{DD3C7A3F-5BF8-4FCE-9383-54800BE4C289}">
      <dgm:prSet phldrT="[Text]"/>
      <dgm:spPr/>
      <dgm:t>
        <a:bodyPr/>
        <a:lstStyle/>
        <a:p>
          <a:pPr algn="ctr"/>
          <a:r>
            <a:rPr lang="en-US" b="1" dirty="0"/>
            <a:t>Board of Directors - 5</a:t>
          </a:r>
        </a:p>
      </dgm:t>
    </dgm:pt>
    <dgm:pt modelId="{5986267C-BC14-4826-BE3E-9846F3A668AC}" type="parTrans" cxnId="{B7F35941-7C6C-48C5-B2B2-3A51FF712657}">
      <dgm:prSet/>
      <dgm:spPr/>
      <dgm:t>
        <a:bodyPr/>
        <a:lstStyle/>
        <a:p>
          <a:endParaRPr lang="en-US"/>
        </a:p>
      </dgm:t>
    </dgm:pt>
    <dgm:pt modelId="{ED990AA3-40C1-4708-83C7-5A2CD016C569}" type="sibTrans" cxnId="{B7F35941-7C6C-48C5-B2B2-3A51FF712657}">
      <dgm:prSet/>
      <dgm:spPr/>
      <dgm:t>
        <a:bodyPr/>
        <a:lstStyle/>
        <a:p>
          <a:endParaRPr lang="en-US"/>
        </a:p>
      </dgm:t>
    </dgm:pt>
    <dgm:pt modelId="{8C2D483D-5B76-4BD8-8032-076EB438D679}">
      <dgm:prSet phldrT="[Text]"/>
      <dgm:spPr/>
      <dgm:t>
        <a:bodyPr/>
        <a:lstStyle/>
        <a:p>
          <a:pPr algn="ctr" defTabSz="889000"/>
          <a:r>
            <a:rPr lang="en-US" b="1" dirty="0"/>
            <a:t>Officers</a:t>
          </a:r>
        </a:p>
        <a:p>
          <a:pPr algn="ctr" defTabSz="914400"/>
          <a:r>
            <a:rPr lang="en-US" dirty="0"/>
            <a:t>(President, Vice President, Treasurer, Secretary, etc.) </a:t>
          </a:r>
        </a:p>
      </dgm:t>
    </dgm:pt>
    <dgm:pt modelId="{92A06855-58A2-4C50-85DA-F83DEA6D34BC}" type="parTrans" cxnId="{91C95259-7E1A-4819-B699-7BAF01E78402}">
      <dgm:prSet/>
      <dgm:spPr/>
      <dgm:t>
        <a:bodyPr/>
        <a:lstStyle/>
        <a:p>
          <a:endParaRPr lang="en-US"/>
        </a:p>
      </dgm:t>
    </dgm:pt>
    <dgm:pt modelId="{C19C24FE-FA7C-4399-B6AD-BCEE1F0241F2}" type="sibTrans" cxnId="{91C95259-7E1A-4819-B699-7BAF01E78402}">
      <dgm:prSet/>
      <dgm:spPr/>
      <dgm:t>
        <a:bodyPr/>
        <a:lstStyle/>
        <a:p>
          <a:endParaRPr lang="en-US"/>
        </a:p>
      </dgm:t>
    </dgm:pt>
    <dgm:pt modelId="{41D4D008-1C5B-4658-B44F-9FD3D0DDF829}" type="pres">
      <dgm:prSet presAssocID="{BC5A2B79-94A0-44FD-9FBD-E427B8C8915E}" presName="outerComposite" presStyleCnt="0">
        <dgm:presLayoutVars>
          <dgm:chMax val="5"/>
          <dgm:dir/>
          <dgm:resizeHandles val="exact"/>
        </dgm:presLayoutVars>
      </dgm:prSet>
      <dgm:spPr/>
    </dgm:pt>
    <dgm:pt modelId="{998F2A06-4FB4-4C0C-89AD-CABE4726539D}" type="pres">
      <dgm:prSet presAssocID="{BC5A2B79-94A0-44FD-9FBD-E427B8C8915E}" presName="dummyMaxCanvas" presStyleCnt="0">
        <dgm:presLayoutVars/>
      </dgm:prSet>
      <dgm:spPr/>
    </dgm:pt>
    <dgm:pt modelId="{6081ED10-0C80-4EDD-8E02-68C13F47E1F3}" type="pres">
      <dgm:prSet presAssocID="{BC5A2B79-94A0-44FD-9FBD-E427B8C8915E}" presName="ThreeNodes_1" presStyleLbl="node1" presStyleIdx="0" presStyleCnt="3" custScaleX="117518" custLinFactNeighborX="609" custLinFactNeighborY="-1727">
        <dgm:presLayoutVars>
          <dgm:bulletEnabled val="1"/>
        </dgm:presLayoutVars>
      </dgm:prSet>
      <dgm:spPr/>
    </dgm:pt>
    <dgm:pt modelId="{33ADDFF0-C1CB-43F7-8A24-DD1AFDBEFD90}" type="pres">
      <dgm:prSet presAssocID="{BC5A2B79-94A0-44FD-9FBD-E427B8C8915E}" presName="ThreeNodes_2" presStyleLbl="node1" presStyleIdx="1" presStyleCnt="3" custScaleX="117647" custLinFactNeighborX="745" custLinFactNeighborY="0">
        <dgm:presLayoutVars>
          <dgm:bulletEnabled val="1"/>
        </dgm:presLayoutVars>
      </dgm:prSet>
      <dgm:spPr/>
    </dgm:pt>
    <dgm:pt modelId="{2A5C3505-3C8D-4288-8FA7-381F38B8AD83}" type="pres">
      <dgm:prSet presAssocID="{BC5A2B79-94A0-44FD-9FBD-E427B8C8915E}" presName="ThreeNodes_3" presStyleLbl="node1" presStyleIdx="2" presStyleCnt="3" custScaleX="117647">
        <dgm:presLayoutVars>
          <dgm:bulletEnabled val="1"/>
        </dgm:presLayoutVars>
      </dgm:prSet>
      <dgm:spPr/>
    </dgm:pt>
    <dgm:pt modelId="{69550161-1E11-4395-B66C-D07B2605BC46}" type="pres">
      <dgm:prSet presAssocID="{BC5A2B79-94A0-44FD-9FBD-E427B8C8915E}" presName="ThreeConn_1-2" presStyleLbl="fgAccFollowNode1" presStyleIdx="0" presStyleCnt="2">
        <dgm:presLayoutVars>
          <dgm:bulletEnabled val="1"/>
        </dgm:presLayoutVars>
      </dgm:prSet>
      <dgm:spPr/>
    </dgm:pt>
    <dgm:pt modelId="{25E77D31-B8D5-4A1F-9CC4-1C45ABDDD7B3}" type="pres">
      <dgm:prSet presAssocID="{BC5A2B79-94A0-44FD-9FBD-E427B8C8915E}" presName="ThreeConn_2-3" presStyleLbl="fgAccFollowNode1" presStyleIdx="1" presStyleCnt="2">
        <dgm:presLayoutVars>
          <dgm:bulletEnabled val="1"/>
        </dgm:presLayoutVars>
      </dgm:prSet>
      <dgm:spPr/>
    </dgm:pt>
    <dgm:pt modelId="{1B9B088E-C3A7-4415-B1E9-FD960A236840}" type="pres">
      <dgm:prSet presAssocID="{BC5A2B79-94A0-44FD-9FBD-E427B8C8915E}" presName="ThreeNodes_1_text" presStyleLbl="node1" presStyleIdx="2" presStyleCnt="3">
        <dgm:presLayoutVars>
          <dgm:bulletEnabled val="1"/>
        </dgm:presLayoutVars>
      </dgm:prSet>
      <dgm:spPr/>
    </dgm:pt>
    <dgm:pt modelId="{E4EE78DC-D9D8-4453-A2FC-E0C9C5AA261A}" type="pres">
      <dgm:prSet presAssocID="{BC5A2B79-94A0-44FD-9FBD-E427B8C8915E}" presName="ThreeNodes_2_text" presStyleLbl="node1" presStyleIdx="2" presStyleCnt="3">
        <dgm:presLayoutVars>
          <dgm:bulletEnabled val="1"/>
        </dgm:presLayoutVars>
      </dgm:prSet>
      <dgm:spPr/>
    </dgm:pt>
    <dgm:pt modelId="{92D25ABC-ABF3-436C-A292-769945C36366}" type="pres">
      <dgm:prSet presAssocID="{BC5A2B79-94A0-44FD-9FBD-E427B8C8915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214681A-C816-4153-A874-2A9D5931DE30}" srcId="{BC5A2B79-94A0-44FD-9FBD-E427B8C8915E}" destId="{08007BE9-F42F-42B4-86F0-83157DC40D6A}" srcOrd="0" destOrd="0" parTransId="{801C15F7-5EB2-4D1C-A41E-6CB05E784637}" sibTransId="{156B76FC-C200-4723-83E5-BBDA15D0B5D6}"/>
    <dgm:cxn modelId="{BFEC7261-6CEE-4A89-AAEE-7E4C1A9E54B7}" type="presOf" srcId="{8C2D483D-5B76-4BD8-8032-076EB438D679}" destId="{92D25ABC-ABF3-436C-A292-769945C36366}" srcOrd="1" destOrd="0" presId="urn:microsoft.com/office/officeart/2005/8/layout/vProcess5"/>
    <dgm:cxn modelId="{B7F35941-7C6C-48C5-B2B2-3A51FF712657}" srcId="{BC5A2B79-94A0-44FD-9FBD-E427B8C8915E}" destId="{DD3C7A3F-5BF8-4FCE-9383-54800BE4C289}" srcOrd="1" destOrd="0" parTransId="{5986267C-BC14-4826-BE3E-9846F3A668AC}" sibTransId="{ED990AA3-40C1-4708-83C7-5A2CD016C569}"/>
    <dgm:cxn modelId="{33403742-82A9-462A-ACEB-2311C6E7F537}" type="presOf" srcId="{BC5A2B79-94A0-44FD-9FBD-E427B8C8915E}" destId="{41D4D008-1C5B-4658-B44F-9FD3D0DDF829}" srcOrd="0" destOrd="0" presId="urn:microsoft.com/office/officeart/2005/8/layout/vProcess5"/>
    <dgm:cxn modelId="{93699052-2CE4-4E1D-BF29-D130AB5E8536}" type="presOf" srcId="{DD3C7A3F-5BF8-4FCE-9383-54800BE4C289}" destId="{E4EE78DC-D9D8-4453-A2FC-E0C9C5AA261A}" srcOrd="1" destOrd="0" presId="urn:microsoft.com/office/officeart/2005/8/layout/vProcess5"/>
    <dgm:cxn modelId="{1AA0FE52-9B78-480E-8B4E-E6070DCAFBA1}" type="presOf" srcId="{156B76FC-C200-4723-83E5-BBDA15D0B5D6}" destId="{69550161-1E11-4395-B66C-D07B2605BC46}" srcOrd="0" destOrd="0" presId="urn:microsoft.com/office/officeart/2005/8/layout/vProcess5"/>
    <dgm:cxn modelId="{91C95259-7E1A-4819-B699-7BAF01E78402}" srcId="{BC5A2B79-94A0-44FD-9FBD-E427B8C8915E}" destId="{8C2D483D-5B76-4BD8-8032-076EB438D679}" srcOrd="2" destOrd="0" parTransId="{92A06855-58A2-4C50-85DA-F83DEA6D34BC}" sibTransId="{C19C24FE-FA7C-4399-B6AD-BCEE1F0241F2}"/>
    <dgm:cxn modelId="{26196B7A-B461-494E-BFBE-381DA0173E30}" type="presOf" srcId="{8C2D483D-5B76-4BD8-8032-076EB438D679}" destId="{2A5C3505-3C8D-4288-8FA7-381F38B8AD83}" srcOrd="0" destOrd="0" presId="urn:microsoft.com/office/officeart/2005/8/layout/vProcess5"/>
    <dgm:cxn modelId="{0988159D-43C0-4DC9-A239-57106021705F}" type="presOf" srcId="{08007BE9-F42F-42B4-86F0-83157DC40D6A}" destId="{1B9B088E-C3A7-4415-B1E9-FD960A236840}" srcOrd="1" destOrd="0" presId="urn:microsoft.com/office/officeart/2005/8/layout/vProcess5"/>
    <dgm:cxn modelId="{E596C0B7-82A4-48DD-8E3B-C9751CA69DC0}" type="presOf" srcId="{DD3C7A3F-5BF8-4FCE-9383-54800BE4C289}" destId="{33ADDFF0-C1CB-43F7-8A24-DD1AFDBEFD90}" srcOrd="0" destOrd="0" presId="urn:microsoft.com/office/officeart/2005/8/layout/vProcess5"/>
    <dgm:cxn modelId="{A28B1ECA-9B13-4457-BC52-B217458CECBF}" type="presOf" srcId="{ED990AA3-40C1-4708-83C7-5A2CD016C569}" destId="{25E77D31-B8D5-4A1F-9CC4-1C45ABDDD7B3}" srcOrd="0" destOrd="0" presId="urn:microsoft.com/office/officeart/2005/8/layout/vProcess5"/>
    <dgm:cxn modelId="{609D15D2-C28C-4CD6-AC93-E6EF8C87BF00}" type="presOf" srcId="{08007BE9-F42F-42B4-86F0-83157DC40D6A}" destId="{6081ED10-0C80-4EDD-8E02-68C13F47E1F3}" srcOrd="0" destOrd="0" presId="urn:microsoft.com/office/officeart/2005/8/layout/vProcess5"/>
    <dgm:cxn modelId="{2AE755B6-7E48-49EF-8B6D-21872BBD0503}" type="presParOf" srcId="{41D4D008-1C5B-4658-B44F-9FD3D0DDF829}" destId="{998F2A06-4FB4-4C0C-89AD-CABE4726539D}" srcOrd="0" destOrd="0" presId="urn:microsoft.com/office/officeart/2005/8/layout/vProcess5"/>
    <dgm:cxn modelId="{C5C26784-5866-4511-9AA7-D115E5D35F76}" type="presParOf" srcId="{41D4D008-1C5B-4658-B44F-9FD3D0DDF829}" destId="{6081ED10-0C80-4EDD-8E02-68C13F47E1F3}" srcOrd="1" destOrd="0" presId="urn:microsoft.com/office/officeart/2005/8/layout/vProcess5"/>
    <dgm:cxn modelId="{8E42C53F-0ADA-4258-A47F-D247CA9F1100}" type="presParOf" srcId="{41D4D008-1C5B-4658-B44F-9FD3D0DDF829}" destId="{33ADDFF0-C1CB-43F7-8A24-DD1AFDBEFD90}" srcOrd="2" destOrd="0" presId="urn:microsoft.com/office/officeart/2005/8/layout/vProcess5"/>
    <dgm:cxn modelId="{273B00F5-1160-4C92-88E9-13B4E452DC55}" type="presParOf" srcId="{41D4D008-1C5B-4658-B44F-9FD3D0DDF829}" destId="{2A5C3505-3C8D-4288-8FA7-381F38B8AD83}" srcOrd="3" destOrd="0" presId="urn:microsoft.com/office/officeart/2005/8/layout/vProcess5"/>
    <dgm:cxn modelId="{8AC0C403-C723-45C8-8B5F-3643C4593E71}" type="presParOf" srcId="{41D4D008-1C5B-4658-B44F-9FD3D0DDF829}" destId="{69550161-1E11-4395-B66C-D07B2605BC46}" srcOrd="4" destOrd="0" presId="urn:microsoft.com/office/officeart/2005/8/layout/vProcess5"/>
    <dgm:cxn modelId="{8337A45F-6AD6-45DA-B95E-7A0D42A942A8}" type="presParOf" srcId="{41D4D008-1C5B-4658-B44F-9FD3D0DDF829}" destId="{25E77D31-B8D5-4A1F-9CC4-1C45ABDDD7B3}" srcOrd="5" destOrd="0" presId="urn:microsoft.com/office/officeart/2005/8/layout/vProcess5"/>
    <dgm:cxn modelId="{F9CD39BC-C14F-4D1B-8409-279EEF6FA2BF}" type="presParOf" srcId="{41D4D008-1C5B-4658-B44F-9FD3D0DDF829}" destId="{1B9B088E-C3A7-4415-B1E9-FD960A236840}" srcOrd="6" destOrd="0" presId="urn:microsoft.com/office/officeart/2005/8/layout/vProcess5"/>
    <dgm:cxn modelId="{34CE8AFA-4BC2-4BC4-BB7E-4FB344927BEA}" type="presParOf" srcId="{41D4D008-1C5B-4658-B44F-9FD3D0DDF829}" destId="{E4EE78DC-D9D8-4453-A2FC-E0C9C5AA261A}" srcOrd="7" destOrd="0" presId="urn:microsoft.com/office/officeart/2005/8/layout/vProcess5"/>
    <dgm:cxn modelId="{BFBBCF1C-A3FF-4483-9CA5-6E21FE7236E8}" type="presParOf" srcId="{41D4D008-1C5B-4658-B44F-9FD3D0DDF829}" destId="{92D25ABC-ABF3-436C-A292-769945C3636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1ED10-0C80-4EDD-8E02-68C13F47E1F3}">
      <dsp:nvSpPr>
        <dsp:cNvPr id="0" name=""/>
        <dsp:cNvSpPr/>
      </dsp:nvSpPr>
      <dsp:spPr>
        <a:xfrm>
          <a:off x="-418558" y="0"/>
          <a:ext cx="6011572" cy="12036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Shareholder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(ESOP Trust, Independent Trustee)</a:t>
          </a:r>
        </a:p>
      </dsp:txBody>
      <dsp:txXfrm>
        <a:off x="-383305" y="35253"/>
        <a:ext cx="4497581" cy="1133128"/>
      </dsp:txXfrm>
    </dsp:sp>
    <dsp:sp modelId="{33ADDFF0-C1CB-43F7-8A24-DD1AFDBEFD90}">
      <dsp:nvSpPr>
        <dsp:cNvPr id="0" name=""/>
        <dsp:cNvSpPr/>
      </dsp:nvSpPr>
      <dsp:spPr>
        <a:xfrm>
          <a:off x="3" y="1404240"/>
          <a:ext cx="6018170" cy="12036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Board of Directors - 5</a:t>
          </a:r>
        </a:p>
      </dsp:txBody>
      <dsp:txXfrm>
        <a:off x="35256" y="1439493"/>
        <a:ext cx="4496223" cy="1133128"/>
      </dsp:txXfrm>
    </dsp:sp>
    <dsp:sp modelId="{2A5C3505-3C8D-4288-8FA7-381F38B8AD83}">
      <dsp:nvSpPr>
        <dsp:cNvPr id="0" name=""/>
        <dsp:cNvSpPr/>
      </dsp:nvSpPr>
      <dsp:spPr>
        <a:xfrm>
          <a:off x="449714" y="2808481"/>
          <a:ext cx="6018170" cy="12036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Officers</a:t>
          </a:r>
        </a:p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(President, Vice President, Treasurer, Secretary, etc.) </a:t>
          </a:r>
        </a:p>
      </dsp:txBody>
      <dsp:txXfrm>
        <a:off x="484967" y="2843734"/>
        <a:ext cx="4496223" cy="1133128"/>
      </dsp:txXfrm>
    </dsp:sp>
    <dsp:sp modelId="{69550161-1E11-4395-B66C-D07B2605BC46}">
      <dsp:nvSpPr>
        <dsp:cNvPr id="0" name=""/>
        <dsp:cNvSpPr/>
      </dsp:nvSpPr>
      <dsp:spPr>
        <a:xfrm>
          <a:off x="4331435" y="912756"/>
          <a:ext cx="782362" cy="78236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4507466" y="912756"/>
        <a:ext cx="430300" cy="588727"/>
      </dsp:txXfrm>
    </dsp:sp>
    <dsp:sp modelId="{25E77D31-B8D5-4A1F-9CC4-1C45ABDDD7B3}">
      <dsp:nvSpPr>
        <dsp:cNvPr id="0" name=""/>
        <dsp:cNvSpPr/>
      </dsp:nvSpPr>
      <dsp:spPr>
        <a:xfrm>
          <a:off x="4782798" y="2308972"/>
          <a:ext cx="782362" cy="78236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4958829" y="2308972"/>
        <a:ext cx="430300" cy="588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0.12137</cdr:x>
      <cdr:y>0.09026</cdr:y>
    </cdr:from>
    <cdr:to>
      <cdr:x>0.59085</cdr:x>
      <cdr:y>0.21806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83DDFA6-FE12-FC8F-DC72-4836CB09086F}"/>
            </a:ext>
          </a:extLst>
        </cdr:cNvPr>
        <cdr:cNvSpPr txBox="1"/>
      </cdr:nvSpPr>
      <cdr:spPr>
        <a:xfrm xmlns:a="http://schemas.openxmlformats.org/drawingml/2006/main">
          <a:off x="1114431" y="481017"/>
          <a:ext cx="4310808" cy="6810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Year</a:t>
          </a:r>
          <a:r>
            <a:rPr lang="en-US" sz="1400" baseline="0" dirty="0"/>
            <a:t> 1 Shares allocated approximately of 385k shares </a:t>
          </a:r>
        </a:p>
        <a:p xmlns:a="http://schemas.openxmlformats.org/drawingml/2006/main">
          <a:r>
            <a:rPr lang="en-US" sz="1400" baseline="0" dirty="0"/>
            <a:t>Years 2-39 shares allocated approximately 113k shares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0.14108</cdr:x>
      <cdr:y>0.29223</cdr:y>
    </cdr:from>
    <cdr:to>
      <cdr:x>0.24066</cdr:x>
      <cdr:y>0.46381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D4E5E87-3FBF-14D0-2B99-970E4BA92C04}"/>
            </a:ext>
          </a:extLst>
        </cdr:cNvPr>
        <cdr:cNvSpPr txBox="1"/>
      </cdr:nvSpPr>
      <cdr:spPr>
        <a:xfrm xmlns:a="http://schemas.openxmlformats.org/drawingml/2006/main">
          <a:off x="1295400" y="15573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0.81989</cdr:x>
      <cdr:y>0.81222</cdr:y>
    </cdr:from>
    <cdr:to>
      <cdr:x>1</cdr:x>
      <cdr:y>0.81222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9A41C199-6A66-70EE-EE74-7E65F862DDD2}"/>
            </a:ext>
          </a:extLst>
        </cdr:cNvPr>
        <cdr:cNvCxnSpPr/>
      </cdr:nvCxnSpPr>
      <cdr:spPr>
        <a:xfrm xmlns:a="http://schemas.openxmlformats.org/drawingml/2006/main">
          <a:off x="4162425" y="2595563"/>
          <a:ext cx="914400" cy="0"/>
        </a:xfrm>
        <a:prstGeom xmlns:a="http://schemas.openxmlformats.org/drawingml/2006/main" prst="straightConnector1">
          <a:avLst/>
        </a:prstGeom>
        <a:ln xmlns:a="http://schemas.openxmlformats.org/drawingml/2006/main" w="762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0.4728</cdr:x>
      <cdr:y>0.22504</cdr:y>
    </cdr:from>
    <cdr:to>
      <cdr:x>0.65291</cdr:x>
      <cdr:y>0.51118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FEE64B0-7B77-C4F2-FEAB-304958174418}"/>
            </a:ext>
          </a:extLst>
        </cdr:cNvPr>
        <cdr:cNvSpPr txBox="1"/>
      </cdr:nvSpPr>
      <cdr:spPr>
        <a:xfrm xmlns:a="http://schemas.openxmlformats.org/drawingml/2006/main">
          <a:off x="2400301" y="71913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0.46529</cdr:x>
      <cdr:y>0.19821</cdr:y>
    </cdr:from>
    <cdr:to>
      <cdr:x>0.5591</cdr:x>
      <cdr:y>0.27273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82D5D740-837A-4CBF-DE33-1D1D088C8364}"/>
            </a:ext>
          </a:extLst>
        </cdr:cNvPr>
        <cdr:cNvSpPr txBox="1"/>
      </cdr:nvSpPr>
      <cdr:spPr>
        <a:xfrm xmlns:a="http://schemas.openxmlformats.org/drawingml/2006/main">
          <a:off x="2362201" y="633413"/>
          <a:ext cx="47625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0.60788</cdr:x>
      <cdr:y>0.17437</cdr:y>
    </cdr:from>
    <cdr:to>
      <cdr:x>0.93246</cdr:x>
      <cdr:y>0.4158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36B4F07D-FB0D-DF4E-36EC-08E2FB7DEB95}"/>
            </a:ext>
          </a:extLst>
        </cdr:cNvPr>
        <cdr:cNvSpPr txBox="1"/>
      </cdr:nvSpPr>
      <cdr:spPr>
        <a:xfrm xmlns:a="http://schemas.openxmlformats.org/drawingml/2006/main">
          <a:off x="3086101" y="557213"/>
          <a:ext cx="1647825" cy="771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0.39966</cdr:x>
      <cdr:y>0.16542</cdr:y>
    </cdr:from>
    <cdr:to>
      <cdr:x>1</cdr:x>
      <cdr:y>0.49329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3CA6106A-D444-4B52-626B-DEFC06C6306E}"/>
            </a:ext>
          </a:extLst>
        </cdr:cNvPr>
        <cdr:cNvSpPr txBox="1"/>
      </cdr:nvSpPr>
      <cdr:spPr>
        <a:xfrm xmlns:a="http://schemas.openxmlformats.org/drawingml/2006/main">
          <a:off x="2219327" y="528638"/>
          <a:ext cx="3333749" cy="1047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>
              <a:effectLst/>
            </a:rPr>
            <a:t>Year</a:t>
          </a:r>
          <a:r>
            <a:rPr lang="en-US" sz="1600" baseline="0" dirty="0">
              <a:effectLst/>
            </a:rPr>
            <a:t> 1 Shares allocated approximately of 385k shares </a:t>
          </a:r>
          <a:endParaRPr lang="en-US" sz="1600" dirty="0">
            <a:effectLst/>
          </a:endParaRPr>
        </a:p>
        <a:p xmlns:a="http://schemas.openxmlformats.org/drawingml/2006/main">
          <a:r>
            <a:rPr lang="en-US" sz="1600" baseline="0" dirty="0">
              <a:effectLst/>
            </a:rPr>
            <a:t>Years 2-39 shares allocated approximately 113k shares</a:t>
          </a:r>
          <a:endParaRPr lang="en-US" sz="1600" dirty="0">
            <a:effectLst/>
          </a:endParaRPr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0.06481</cdr:x>
      <cdr:y>0.44615</cdr:y>
    </cdr:from>
    <cdr:to>
      <cdr:x>0.40741</cdr:x>
      <cdr:y>0.73889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8B0CD6F0-97A9-495E-BB15-799BB6D02B53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533400" y="2209800"/>
          <a:ext cx="2819400" cy="144994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0.43519</cdr:x>
      <cdr:y>0.10506</cdr:y>
    </cdr:from>
    <cdr:to>
      <cdr:x>0.94196</cdr:x>
      <cdr:y>0.40358</cdr:y>
    </cdr:to>
    <cdr:sp macro="" textlink="">
      <cdr:nvSpPr>
        <cdr:cNvPr id="4" name="Freeform: Shape 3">
          <a:extLst xmlns:a="http://schemas.openxmlformats.org/drawingml/2006/main">
            <a:ext uri="{FF2B5EF4-FFF2-40B4-BE49-F238E27FC236}">
              <a16:creationId xmlns:a16="http://schemas.microsoft.com/office/drawing/2014/main" id="{184D9C0C-834C-4D9D-903E-8963490DE16B}"/>
            </a:ext>
          </a:extLst>
        </cdr:cNvPr>
        <cdr:cNvSpPr/>
      </cdr:nvSpPr>
      <cdr:spPr>
        <a:xfrm xmlns:a="http://schemas.openxmlformats.org/drawingml/2006/main">
          <a:off x="3581400" y="520365"/>
          <a:ext cx="4170572" cy="1478590"/>
        </a:xfrm>
        <a:custGeom xmlns:a="http://schemas.openxmlformats.org/drawingml/2006/main">
          <a:avLst/>
          <a:gdLst>
            <a:gd name="connsiteX0" fmla="*/ 0 w 4170572"/>
            <a:gd name="connsiteY0" fmla="*/ 1357310 h 1478590"/>
            <a:gd name="connsiteX1" fmla="*/ 497149 w 4170572"/>
            <a:gd name="connsiteY1" fmla="*/ 1064347 h 1478590"/>
            <a:gd name="connsiteX2" fmla="*/ 754601 w 4170572"/>
            <a:gd name="connsiteY2" fmla="*/ 1472720 h 1478590"/>
            <a:gd name="connsiteX3" fmla="*/ 1491448 w 4170572"/>
            <a:gd name="connsiteY3" fmla="*/ 691485 h 1478590"/>
            <a:gd name="connsiteX4" fmla="*/ 1926454 w 4170572"/>
            <a:gd name="connsiteY4" fmla="*/ 1126491 h 1478590"/>
            <a:gd name="connsiteX5" fmla="*/ 3160450 w 4170572"/>
            <a:gd name="connsiteY5" fmla="*/ 167702 h 1478590"/>
            <a:gd name="connsiteX6" fmla="*/ 3515557 w 4170572"/>
            <a:gd name="connsiteY6" fmla="*/ 798017 h 1478590"/>
            <a:gd name="connsiteX7" fmla="*/ 4110361 w 4170572"/>
            <a:gd name="connsiteY7" fmla="*/ 70048 h 1478590"/>
            <a:gd name="connsiteX8" fmla="*/ 4119238 w 4170572"/>
            <a:gd name="connsiteY8" fmla="*/ 70048 h 147859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</a:cxnLst>
          <a:rect l="l" t="t" r="r" b="b"/>
          <a:pathLst>
            <a:path w="4170572" h="1478590">
              <a:moveTo>
                <a:pt x="0" y="1357310"/>
              </a:moveTo>
              <a:cubicBezTo>
                <a:pt x="185691" y="1201211"/>
                <a:pt x="371382" y="1045112"/>
                <a:pt x="497149" y="1064347"/>
              </a:cubicBezTo>
              <a:cubicBezTo>
                <a:pt x="622916" y="1083582"/>
                <a:pt x="588885" y="1534864"/>
                <a:pt x="754601" y="1472720"/>
              </a:cubicBezTo>
              <a:cubicBezTo>
                <a:pt x="920318" y="1410576"/>
                <a:pt x="1296139" y="749190"/>
                <a:pt x="1491448" y="691485"/>
              </a:cubicBezTo>
              <a:cubicBezTo>
                <a:pt x="1686757" y="633780"/>
                <a:pt x="1648287" y="1213788"/>
                <a:pt x="1926454" y="1126491"/>
              </a:cubicBezTo>
              <a:cubicBezTo>
                <a:pt x="2204621" y="1039194"/>
                <a:pt x="2895599" y="222448"/>
                <a:pt x="3160450" y="167702"/>
              </a:cubicBezTo>
              <a:cubicBezTo>
                <a:pt x="3425301" y="112956"/>
                <a:pt x="3357239" y="814293"/>
                <a:pt x="3515557" y="798017"/>
              </a:cubicBezTo>
              <a:cubicBezTo>
                <a:pt x="3673875" y="781741"/>
                <a:pt x="4009747" y="191376"/>
                <a:pt x="4110361" y="70048"/>
              </a:cubicBezTo>
              <a:cubicBezTo>
                <a:pt x="4210975" y="-51280"/>
                <a:pt x="4165106" y="9384"/>
                <a:pt x="4119238" y="70048"/>
              </a:cubicBezTo>
            </a:path>
          </a:pathLst>
        </a:custGeom>
        <a:ln xmlns:a="http://schemas.openxmlformats.org/drawingml/2006/main" w="41275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0667" y="7883753"/>
            <a:ext cx="6650527" cy="669687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4290" y="8703612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100"/>
            </a:lvl1pPr>
          </a:lstStyle>
          <a:p>
            <a:fld id="{841F0CDF-3386-4BFC-B8FF-D03186CC30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Image Placeholder 7">
            <a:extLst>
              <a:ext uri="{FF2B5EF4-FFF2-40B4-BE49-F238E27FC236}">
                <a16:creationId xmlns:a16="http://schemas.microsoft.com/office/drawing/2014/main" id="{B57DB142-FE75-729E-5BD1-BF01931E1C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2393950" y="1060450"/>
            <a:ext cx="11737975" cy="66040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92492" tIns="46246" rIns="92492" bIns="46246" rtlCol="0" anchor="ctr"/>
          <a:lstStyle/>
          <a:p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23691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FA69FE5B-863C-16A7-E25F-E991A7668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10" name="Notes Placeholder 9">
            <a:extLst>
              <a:ext uri="{FF2B5EF4-FFF2-40B4-BE49-F238E27FC236}">
                <a16:creationId xmlns:a16="http://schemas.microsoft.com/office/drawing/2014/main" id="{DC429C26-3D54-7AAE-0546-3FD1556EC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85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0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1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40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42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Bullet Points 1,2,4,&amp; 5 one slide then the rest in another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CBF7D-2411-456C-A766-2E2782A5F9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68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Bullet Points 1,2,4,&amp; 5 one slide then the rest in another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CBF7D-2411-456C-A766-2E2782A5F9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0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Board Members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CBF7D-2411-456C-A766-2E2782A5F9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8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21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EE81F6CF-9664-32E0-6DA6-1C3232F49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0989A496-A886-9E05-E942-A2F33205F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04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79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28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Bullet Points 1,2,4,&amp; 5 one slide then the rest in another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CBF7D-2411-456C-A766-2E2782A5F9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57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CBF7D-2411-456C-A766-2E2782A5F9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18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77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to show 40 year share allocation.  Year 1 use 132,000 shares.  Following 39 years use 119,692.30 shares.  See Blue Ridge file for reference to share allocation.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CBF7D-2411-456C-A766-2E2782A5F9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5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CBF7D-2411-456C-A766-2E2782A5F9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78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Show 90k while showing the math of 65k wages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F6473-AD71-4E33-B169-20B9A198D0D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04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F6473-AD71-4E33-B169-20B9A198D0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49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F6473-AD71-4E33-B169-20B9A198D0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86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266E8060-A558-29CD-4847-60A0F5D9D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AF35C66D-899F-FA52-BEFC-54DCF2AE6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30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77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474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67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968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E6DD0CDB-0103-EBCD-603B-4909B747A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10" name="Notes Placeholder 9">
            <a:extLst>
              <a:ext uri="{FF2B5EF4-FFF2-40B4-BE49-F238E27FC236}">
                <a16:creationId xmlns:a16="http://schemas.microsoft.com/office/drawing/2014/main" id="{D3FA6817-877F-EFF1-637D-C9117502F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565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CD4B44A1-714F-79DF-3D9D-14453A89A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E0D9595E-E3E6-2C2F-384F-D7265D885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39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70667268-1DE2-A303-C423-E59F1997A4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6ABD3D0B-6823-DDAC-1C18-BAFB07987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520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12B50DC6-63F9-2EF8-C3C5-3F4BAEA4DA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0B9B8097-9718-DA62-E43E-53A73985A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43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22CF5316-3580-1401-D88F-BF8B246F3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62034397-A6E9-E920-860F-24F9D3C96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8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6699016B-BF37-664B-19F0-3BAC7C42E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10" name="Notes Placeholder 9">
            <a:extLst>
              <a:ext uri="{FF2B5EF4-FFF2-40B4-BE49-F238E27FC236}">
                <a16:creationId xmlns:a16="http://schemas.microsoft.com/office/drawing/2014/main" id="{09E5F353-0321-1F66-ACD7-16D132644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05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54CD730F-2FE3-C615-A991-B4F1074E5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42411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4DE015AA-CA12-CA39-35B8-2BEB836D6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28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54CD730F-2FE3-C615-A991-B4F1074E5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42411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4DE015AA-CA12-CA39-35B8-2BEB836D6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92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0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F0CDF-3386-4BFC-B8FF-D03186CC302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D76AE54-4340-B77F-F7BB-B0608128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92363" y="1063625"/>
            <a:ext cx="11733213" cy="6600825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6F10694-A7FA-836D-0801-C7BF8F2B5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886C30D-9346-71F4-45BF-D8E401098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539" t="15072" r="27882" b="14299"/>
          <a:stretch/>
        </p:blipFill>
        <p:spPr>
          <a:xfrm>
            <a:off x="0" y="-1"/>
            <a:ext cx="12192000" cy="491741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6EE70-DE00-53DA-F281-01EDE93E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5760-06A6-4CF8-B009-26F39D64B46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08730-42FC-1400-37F1-F355C202B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1FB31-6D04-521C-6199-5D96929C0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98159CB-74A3-EAC3-A973-6A7FCA8528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6201" y="1030288"/>
            <a:ext cx="4433261" cy="2127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BAB74D-89BB-4373-1E72-63F9783D3514}"/>
              </a:ext>
            </a:extLst>
          </p:cNvPr>
          <p:cNvSpPr/>
          <p:nvPr userDrawn="1"/>
        </p:nvSpPr>
        <p:spPr>
          <a:xfrm>
            <a:off x="0" y="4838700"/>
            <a:ext cx="12192000" cy="2019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629DD-E160-F215-FEB9-D0BF54A9FA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060" y="3700463"/>
            <a:ext cx="9144000" cy="106203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99A0A-E71D-956C-37D5-27B7D6FDA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810" y="4991099"/>
            <a:ext cx="9144000" cy="137953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 hidden="1">
            <a:extLst>
              <a:ext uri="{FF2B5EF4-FFF2-40B4-BE49-F238E27FC236}">
                <a16:creationId xmlns:a16="http://schemas.microsoft.com/office/drawing/2014/main" id="{6E388679-E0C1-A873-0C2C-A15A5A340F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3859" y="1054894"/>
            <a:ext cx="3959491" cy="173831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E66EB58-1883-2672-67C8-4BFA44F5AE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22404" y="5530547"/>
            <a:ext cx="990600" cy="75212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75F018-1518-6555-F59B-463E7A446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7366"/>
          <a:stretch/>
        </p:blipFill>
        <p:spPr>
          <a:xfrm rot="16200000">
            <a:off x="9872662" y="4849333"/>
            <a:ext cx="1890084" cy="21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1219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085AC-D328-DC56-75DD-4268BCF4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C56C0-A330-E565-2C82-5FEDE3F92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CC9EE-5E0F-62A6-E444-64C07DD5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5760-06A6-4CF8-B009-26F39D64B46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55FD-72BE-63E5-F6EE-3E6E1A6DC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CBEBF-B557-E4D9-FFC4-861FAA45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4819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A1A5AE-6341-FB6B-C5AB-DF334BFE0E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AAB1D4-713D-5B2E-909E-19222586D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1BFF9-E5BC-CD32-4867-FC24D08A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5760-06A6-4CF8-B009-26F39D64B46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B1C03-29C3-FE14-DC1F-026C0ED6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7F732-C272-9B3C-3489-1BEF27BC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3067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40F3-0372-8913-9977-FAFF65DD4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471" y="704878"/>
            <a:ext cx="5910266" cy="523867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EF8EB-4B2D-63CE-B0AE-2898EA3B7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649" y="1825625"/>
            <a:ext cx="10328151" cy="4351338"/>
          </a:xfrm>
        </p:spPr>
        <p:txBody>
          <a:bodyPr/>
          <a:lstStyle>
            <a:lvl1pPr marL="0" indent="0">
              <a:buNone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8A655-8096-1B7A-4C1A-3DD2F322E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5760-06A6-4CF8-B009-26F39D64B46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ECD5A-DD29-CFE9-870A-1B4DD140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398BA-0716-D223-1C98-620D2FCF9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yellow logo with a black background&#10;&#10;Description automatically generated">
            <a:extLst>
              <a:ext uri="{FF2B5EF4-FFF2-40B4-BE49-F238E27FC236}">
                <a16:creationId xmlns:a16="http://schemas.microsoft.com/office/drawing/2014/main" id="{3B74FDFA-47E5-1786-24D3-3F3CD3FA0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0791" y="550978"/>
            <a:ext cx="1820334" cy="79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6784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1467-B1C0-8BCE-0FA5-2E249BA3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6CEAB-4A7F-A30D-235B-4315FB39A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C88F7-D5B3-5FBC-E1BE-DE986FD95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5760-06A6-4CF8-B009-26F39D64B46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8FA49-62F1-7D13-FE09-D5993955D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33800-191F-CC53-7DF9-4713BBBA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438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9577-9773-B9B9-6695-7965B15E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3AEF0-1E61-9613-427F-3862C0D64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90A02-6486-387A-AEAF-8A487FDC4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F9EC7-300D-4C59-3907-36B39E02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5760-06A6-4CF8-B009-26F39D64B46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AD011-5D04-896D-D07C-CE54CE37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E2F1C-B7D4-E852-3942-83D62A42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221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0506-22AF-7B2A-5336-4293E93B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5BC35-4ECA-AE67-8AD8-1C204F163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69DD1-5B12-94D5-C494-8AEFB594B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25B6CB-43C4-E071-F343-BEB455E03E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EF1BC3-060F-4CC8-2142-7F92D089B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155B80-0000-82F3-7235-34F7D6FB8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5760-06A6-4CF8-B009-26F39D64B46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F6FA14-C35A-1927-538B-6E4377C5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1A336-A132-645F-B208-952A0B1C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3372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18FC2-3D43-B7B6-4F01-1CF2E115E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F7D1CF-D5BD-5DC1-3432-6B5EBBE6C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5760-06A6-4CF8-B009-26F39D64B46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A29251-9C1D-3E72-76B5-FCD9279D6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240D2-64CD-B163-AFD7-E2CF7E29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7336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AF0D75-999A-2038-3911-652A37111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5760-06A6-4CF8-B009-26F39D64B46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8445E-5ACA-2546-5D8E-583B2FFC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33406-9FE9-2B28-664A-AD5980E5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7763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7FD32-A38C-CC8E-D048-2CBB40AA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5E1AB-9611-7679-C6BA-538FB5263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9CE4F-E3BB-9752-CFAC-D318D7336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6C52D-5242-247B-1BC9-3304D7B35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5760-06A6-4CF8-B009-26F39D64B46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A1A08F-50F6-FB38-0D1D-FC2F71664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71054-9609-9E40-B28F-B1AB4524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0743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CD75F-4A29-568A-67D0-8961B6B4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00C383-94CC-2962-D304-9A636D968D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8E4AE-F345-8AAE-1847-AA48055CC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89390-C4BE-6C26-C35B-C987856B8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5760-06A6-4CF8-B009-26F39D64B46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EC7C2-AE52-E753-0880-857F7CA9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A4411-3322-C6AB-A0C2-EE2FE05B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2030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ECA18-35C5-CBE5-7336-459FAEF14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1BF0F-729F-EA4B-EC67-026545E62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39FFD-B00B-B7CC-DF8B-D53B38EC3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125760-06A6-4CF8-B009-26F39D64B46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536E2-2C54-B09E-138B-86167C09F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2F681-6BB9-B561-C3ED-F9F80651F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F0C5C8-FCC1-43DE-A658-E0C865C1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3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C631B92-35CF-E403-85B3-23FAB675B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810" y="5185063"/>
            <a:ext cx="9144000" cy="13795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9600"/>
              <a:t>Electric Plus</a:t>
            </a:r>
          </a:p>
        </p:txBody>
      </p:sp>
    </p:spTree>
    <p:extLst>
      <p:ext uri="{BB962C8B-B14F-4D97-AF65-F5344CB8AC3E}">
        <p14:creationId xmlns:p14="http://schemas.microsoft.com/office/powerpoint/2010/main" val="2284091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887385" y="5161119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3391908" cy="1212579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1" y="498667"/>
            <a:ext cx="3330293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589470"/>
            <a:ext cx="3115226" cy="7459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ADMINISTRATION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10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843AD-355C-DCAC-FB79-90F02B628105}"/>
              </a:ext>
            </a:extLst>
          </p:cNvPr>
          <p:cNvSpPr txBox="1"/>
          <p:nvPr/>
        </p:nvSpPr>
        <p:spPr>
          <a:xfrm>
            <a:off x="1366535" y="1893590"/>
            <a:ext cx="9234532" cy="4880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525" lvl="1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000" b="1" dirty="0"/>
              <a:t>There are three main ESOP professionals involved on an ongoing basis:</a:t>
            </a:r>
          </a:p>
          <a:p>
            <a:pPr marL="233363" lvl="1" indent="-223838">
              <a:lnSpc>
                <a:spcPct val="110000"/>
              </a:lnSpc>
              <a:spcBef>
                <a:spcPts val="1200"/>
              </a:spcBef>
              <a:buFont typeface="Wingdings" charset="2"/>
              <a:buChar char="§"/>
            </a:pPr>
            <a:r>
              <a:rPr lang="en-US" sz="2000" dirty="0"/>
              <a:t>The </a:t>
            </a:r>
            <a:r>
              <a:rPr lang="en-US" sz="2000" b="1" dirty="0"/>
              <a:t>ESOP Trustee</a:t>
            </a:r>
            <a:endParaRPr lang="en-US" sz="2000" dirty="0"/>
          </a:p>
          <a:p>
            <a:pPr marL="696913" lvl="2" indent="-223838">
              <a:lnSpc>
                <a:spcPct val="110000"/>
              </a:lnSpc>
              <a:spcBef>
                <a:spcPts val="1200"/>
              </a:spcBef>
              <a:buClr>
                <a:srgbClr val="003866"/>
              </a:buClr>
              <a:buFont typeface="Calibri" panose="020F0502020204030204" pitchFamily="34" charset="0"/>
              <a:buChar char="‐"/>
            </a:pPr>
            <a:r>
              <a:rPr lang="en-US" sz="2000" dirty="0"/>
              <a:t>The ESOP trustee is an institutional trust company hired to act on behalf of the employees</a:t>
            </a:r>
          </a:p>
          <a:p>
            <a:pPr marL="233363" lvl="1" indent="-223838">
              <a:lnSpc>
                <a:spcPct val="110000"/>
              </a:lnSpc>
              <a:spcBef>
                <a:spcPts val="1200"/>
              </a:spcBef>
              <a:buFont typeface="Wingdings" charset="2"/>
              <a:buChar char="§"/>
            </a:pPr>
            <a:r>
              <a:rPr lang="en-US" sz="2000" dirty="0"/>
              <a:t>The </a:t>
            </a:r>
            <a:r>
              <a:rPr lang="en-US" sz="2000" b="1" dirty="0"/>
              <a:t>Independent Valuation Firm</a:t>
            </a:r>
            <a:r>
              <a:rPr lang="en-US" sz="2000" dirty="0"/>
              <a:t> </a:t>
            </a:r>
          </a:p>
          <a:p>
            <a:pPr marL="696913" lvl="2" indent="-223838">
              <a:lnSpc>
                <a:spcPct val="110000"/>
              </a:lnSpc>
              <a:spcBef>
                <a:spcPts val="1200"/>
              </a:spcBef>
              <a:buClr>
                <a:srgbClr val="003866"/>
              </a:buClr>
              <a:buFont typeface="Calibri" panose="020F0502020204030204" pitchFamily="34" charset="0"/>
              <a:buChar char="‐"/>
            </a:pPr>
            <a:r>
              <a:rPr lang="en-US" sz="2000" dirty="0"/>
              <a:t>The ESOP Trustee chooses its own valuation firm to perform the annual valuation of the stock</a:t>
            </a:r>
          </a:p>
          <a:p>
            <a:pPr marL="233363" lvl="1" indent="-223838">
              <a:lnSpc>
                <a:spcPct val="110000"/>
              </a:lnSpc>
              <a:spcBef>
                <a:spcPts val="1200"/>
              </a:spcBef>
              <a:buFont typeface="Wingdings" charset="2"/>
              <a:buChar char="§"/>
            </a:pPr>
            <a:r>
              <a:rPr lang="en-US" sz="2000" dirty="0"/>
              <a:t>The </a:t>
            </a:r>
            <a:r>
              <a:rPr lang="en-US" sz="2000" b="1" dirty="0"/>
              <a:t>Third Party Administrator (TPA)</a:t>
            </a:r>
            <a:r>
              <a:rPr lang="en-US" sz="2000" dirty="0"/>
              <a:t> </a:t>
            </a:r>
          </a:p>
          <a:p>
            <a:pPr marL="696913" lvl="2" indent="-223838">
              <a:lnSpc>
                <a:spcPct val="110000"/>
              </a:lnSpc>
              <a:spcBef>
                <a:spcPts val="1200"/>
              </a:spcBef>
              <a:buClr>
                <a:srgbClr val="003866"/>
              </a:buClr>
              <a:buFont typeface="Calibri" panose="020F0502020204030204" pitchFamily="34" charset="0"/>
              <a:buChar char="‐"/>
            </a:pPr>
            <a:r>
              <a:rPr lang="en-US" sz="2000" dirty="0"/>
              <a:t>The TPA takes care of all of the aspects of plan administration</a:t>
            </a:r>
          </a:p>
          <a:p>
            <a:pPr marL="696913" lvl="2" indent="-223838">
              <a:lnSpc>
                <a:spcPct val="110000"/>
              </a:lnSpc>
              <a:spcBef>
                <a:spcPts val="1200"/>
              </a:spcBef>
              <a:buClr>
                <a:srgbClr val="003866"/>
              </a:buClr>
              <a:buFont typeface="Calibri" panose="020F0502020204030204" pitchFamily="34" charset="0"/>
              <a:buChar char="‐"/>
            </a:pPr>
            <a:r>
              <a:rPr lang="en-US" sz="2000" dirty="0"/>
              <a:t>As an employee, you will be able to direct any questions you might have about your account, statements, etc. to the TPA</a:t>
            </a:r>
          </a:p>
        </p:txBody>
      </p:sp>
    </p:spTree>
    <p:extLst>
      <p:ext uri="{BB962C8B-B14F-4D97-AF65-F5344CB8AC3E}">
        <p14:creationId xmlns:p14="http://schemas.microsoft.com/office/powerpoint/2010/main" val="2334174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415428" y="4506570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3398014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2" y="498667"/>
            <a:ext cx="3261470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2" y="589470"/>
            <a:ext cx="3081650" cy="7459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ESOP Transaction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11</a:t>
            </a:fld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BDFA9F9-5A39-4E22-9923-2FFAA8701C58}"/>
              </a:ext>
            </a:extLst>
          </p:cNvPr>
          <p:cNvSpPr/>
          <p:nvPr/>
        </p:nvSpPr>
        <p:spPr>
          <a:xfrm>
            <a:off x="2051769" y="4431818"/>
            <a:ext cx="3368842" cy="12415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F3F3F"/>
                </a:solidFill>
              </a:rPr>
              <a:t>Electric Plus, Inc.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9512CB7-22DA-4B22-9B85-BA0EE85F18BE}"/>
              </a:ext>
            </a:extLst>
          </p:cNvPr>
          <p:cNvCxnSpPr>
            <a:cxnSpLocks/>
            <a:stCxn id="68" idx="2"/>
            <a:endCxn id="54" idx="0"/>
          </p:cNvCxnSpPr>
          <p:nvPr/>
        </p:nvCxnSpPr>
        <p:spPr>
          <a:xfrm>
            <a:off x="3731172" y="3533833"/>
            <a:ext cx="5018" cy="8979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8862A1B-AAEA-4C5E-9749-0581DAE8050C}"/>
              </a:ext>
            </a:extLst>
          </p:cNvPr>
          <p:cNvSpPr txBox="1"/>
          <p:nvPr/>
        </p:nvSpPr>
        <p:spPr>
          <a:xfrm>
            <a:off x="1902516" y="2117615"/>
            <a:ext cx="3448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BEFORE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A5A0EEE-85E4-4CE4-B428-25A2D794D071}"/>
              </a:ext>
            </a:extLst>
          </p:cNvPr>
          <p:cNvSpPr txBox="1"/>
          <p:nvPr/>
        </p:nvSpPr>
        <p:spPr>
          <a:xfrm>
            <a:off x="6886575" y="2117615"/>
            <a:ext cx="3448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AFTER</a:t>
            </a:r>
            <a:endParaRPr lang="en-US" b="1" dirty="0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39B726C-9FE3-4315-A55E-99987E6F26D5}"/>
              </a:ext>
            </a:extLst>
          </p:cNvPr>
          <p:cNvSpPr/>
          <p:nvPr/>
        </p:nvSpPr>
        <p:spPr>
          <a:xfrm>
            <a:off x="1765015" y="2618057"/>
            <a:ext cx="3932313" cy="9157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Tim Whicker – 100%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177903-C6E2-3837-DABD-DC7631C335F7}"/>
              </a:ext>
            </a:extLst>
          </p:cNvPr>
          <p:cNvSpPr/>
          <p:nvPr/>
        </p:nvSpPr>
        <p:spPr>
          <a:xfrm>
            <a:off x="7105032" y="4431818"/>
            <a:ext cx="3368842" cy="12415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F3F3F"/>
                </a:solidFill>
              </a:rPr>
              <a:t>Electric Plus, Inc.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D73A31-7868-3A4F-5DE7-C57BEC618A61}"/>
              </a:ext>
            </a:extLst>
          </p:cNvPr>
          <p:cNvCxnSpPr>
            <a:cxnSpLocks/>
            <a:stCxn id="30" idx="2"/>
            <a:endCxn id="24" idx="0"/>
          </p:cNvCxnSpPr>
          <p:nvPr/>
        </p:nvCxnSpPr>
        <p:spPr>
          <a:xfrm>
            <a:off x="8776477" y="3541576"/>
            <a:ext cx="12976" cy="8902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846CF41-138E-5EC2-D090-2A3908CCC0E9}"/>
              </a:ext>
            </a:extLst>
          </p:cNvPr>
          <p:cNvSpPr/>
          <p:nvPr/>
        </p:nvSpPr>
        <p:spPr>
          <a:xfrm>
            <a:off x="6886575" y="2625800"/>
            <a:ext cx="3779804" cy="9157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ESOP – 100%</a:t>
            </a:r>
          </a:p>
        </p:txBody>
      </p:sp>
    </p:spTree>
    <p:extLst>
      <p:ext uri="{BB962C8B-B14F-4D97-AF65-F5344CB8AC3E}">
        <p14:creationId xmlns:p14="http://schemas.microsoft.com/office/powerpoint/2010/main" val="1046189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623767" y="4410555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3398014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2" y="498667"/>
            <a:ext cx="3261470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2" y="589470"/>
            <a:ext cx="3081650" cy="7459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ESOP Transaction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3DCDE-9D42-B51C-3DBB-33DFB99EE08E}"/>
              </a:ext>
            </a:extLst>
          </p:cNvPr>
          <p:cNvSpPr txBox="1"/>
          <p:nvPr/>
        </p:nvSpPr>
        <p:spPr>
          <a:xfrm>
            <a:off x="7658464" y="2471954"/>
            <a:ext cx="19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Plus, Inc.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A80DD-69B5-AC14-650B-31BB8F91B18E}"/>
              </a:ext>
            </a:extLst>
          </p:cNvPr>
          <p:cNvSpPr txBox="1"/>
          <p:nvPr/>
        </p:nvSpPr>
        <p:spPr>
          <a:xfrm>
            <a:off x="8388290" y="4652421"/>
            <a:ext cx="128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ESOP Trust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D2860-2DBF-CAC2-8D25-503B14E48D10}"/>
              </a:ext>
            </a:extLst>
          </p:cNvPr>
          <p:cNvSpPr/>
          <p:nvPr/>
        </p:nvSpPr>
        <p:spPr>
          <a:xfrm>
            <a:off x="7532644" y="2456113"/>
            <a:ext cx="2705347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F94419-0BD5-C445-F178-4FF670BE1ABA}"/>
              </a:ext>
            </a:extLst>
          </p:cNvPr>
          <p:cNvSpPr/>
          <p:nvPr/>
        </p:nvSpPr>
        <p:spPr>
          <a:xfrm>
            <a:off x="7952087" y="4415846"/>
            <a:ext cx="18288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6D7741-3CEA-1B4B-0E0B-5C72A62EA991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flipH="1">
            <a:off x="8866487" y="3294313"/>
            <a:ext cx="18831" cy="1121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8D5F592-3EC1-90A9-0E1C-6CC71BBD1B92}"/>
              </a:ext>
            </a:extLst>
          </p:cNvPr>
          <p:cNvSpPr txBox="1"/>
          <p:nvPr/>
        </p:nvSpPr>
        <p:spPr>
          <a:xfrm>
            <a:off x="4090157" y="2062641"/>
            <a:ext cx="3385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Shareholders receive promissory note for purchase of shares from Company.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4F13CD-55F6-5600-2D43-E96D8323327E}"/>
              </a:ext>
            </a:extLst>
          </p:cNvPr>
          <p:cNvSpPr txBox="1"/>
          <p:nvPr/>
        </p:nvSpPr>
        <p:spPr>
          <a:xfrm>
            <a:off x="9230051" y="3412600"/>
            <a:ext cx="2193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Company provided loan </a:t>
            </a:r>
          </a:p>
          <a:p>
            <a:r>
              <a:rPr lang="en-US" sz="1400" dirty="0"/>
              <a:t>to ESOP for purchase </a:t>
            </a:r>
          </a:p>
          <a:p>
            <a:r>
              <a:rPr lang="en-US" sz="1400" dirty="0"/>
              <a:t>of Shares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66FFFC-2F24-0233-0379-1BB1CADC130D}"/>
              </a:ext>
            </a:extLst>
          </p:cNvPr>
          <p:cNvCxnSpPr/>
          <p:nvPr/>
        </p:nvCxnSpPr>
        <p:spPr>
          <a:xfrm>
            <a:off x="4000029" y="25171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D80ED99-AE4B-4772-BAE9-43DEC87752B8}"/>
              </a:ext>
            </a:extLst>
          </p:cNvPr>
          <p:cNvCxnSpPr>
            <a:cxnSpLocks/>
            <a:stCxn id="21" idx="3"/>
            <a:endCxn id="13" idx="1"/>
          </p:cNvCxnSpPr>
          <p:nvPr/>
        </p:nvCxnSpPr>
        <p:spPr>
          <a:xfrm>
            <a:off x="3964337" y="2866920"/>
            <a:ext cx="3987750" cy="19680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DE19EFE-5470-4F39-1171-122DDA0B6792}"/>
              </a:ext>
            </a:extLst>
          </p:cNvPr>
          <p:cNvSpPr/>
          <p:nvPr/>
        </p:nvSpPr>
        <p:spPr>
          <a:xfrm>
            <a:off x="1601878" y="2416924"/>
            <a:ext cx="2362459" cy="8999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Tim Whicker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9006BE-E6EA-4F25-0EAA-478C62808B67}"/>
              </a:ext>
            </a:extLst>
          </p:cNvPr>
          <p:cNvCxnSpPr/>
          <p:nvPr/>
        </p:nvCxnSpPr>
        <p:spPr>
          <a:xfrm>
            <a:off x="3932342" y="362366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F541CA0-4B1A-F6AA-7F48-305EA7AA6B30}"/>
              </a:ext>
            </a:extLst>
          </p:cNvPr>
          <p:cNvSpPr txBox="1"/>
          <p:nvPr/>
        </p:nvSpPr>
        <p:spPr>
          <a:xfrm rot="1632531">
            <a:off x="4769515" y="4051113"/>
            <a:ext cx="2362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Current Shareholders sell of the Stock to the ESOP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D56010-2CA6-6155-8463-84765581C7C8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3964336" y="2866920"/>
            <a:ext cx="3568308" cy="82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0A645D8-9AC2-21A7-6A2B-9D655248515B}"/>
              </a:ext>
            </a:extLst>
          </p:cNvPr>
          <p:cNvSpPr txBox="1">
            <a:spLocks/>
          </p:cNvSpPr>
          <p:nvPr/>
        </p:nvSpPr>
        <p:spPr>
          <a:xfrm>
            <a:off x="890119" y="4750981"/>
            <a:ext cx="4937201" cy="12963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1800">
                <a:solidFill>
                  <a:srgbClr val="626262"/>
                </a:solidFill>
              </a:rPr>
              <a:t>Company stock is independently appraised by a qualified business appraiser.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>
                <a:solidFill>
                  <a:srgbClr val="626262"/>
                </a:solidFill>
              </a:rPr>
              <a:t>Independent Trustee evaluated appraisal and negotiated the purchase price.</a:t>
            </a:r>
            <a:endParaRPr lang="en-US" sz="1800" dirty="0">
              <a:solidFill>
                <a:srgbClr val="6262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3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623767" y="4410555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1" y="552426"/>
            <a:ext cx="2926034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2" y="498667"/>
            <a:ext cx="2833796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2" y="589470"/>
            <a:ext cx="2653976" cy="7459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Ongoing ESOP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D6A26-9E7A-2653-B858-22CE366A0194}"/>
              </a:ext>
            </a:extLst>
          </p:cNvPr>
          <p:cNvSpPr txBox="1"/>
          <p:nvPr/>
        </p:nvSpPr>
        <p:spPr>
          <a:xfrm>
            <a:off x="2574719" y="2221278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3F3F3F"/>
                </a:solidFill>
              </a:rPr>
              <a:t>Shareholder Notes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6ABA6E-E482-522E-CF05-3583D19F326B}"/>
              </a:ext>
            </a:extLst>
          </p:cNvPr>
          <p:cNvSpPr txBox="1"/>
          <p:nvPr/>
        </p:nvSpPr>
        <p:spPr>
          <a:xfrm>
            <a:off x="8002126" y="2318227"/>
            <a:ext cx="115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F3F3F"/>
                </a:solidFill>
              </a:rPr>
              <a:t>Company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66D987-D001-9466-4F59-F9A40FD6893B}"/>
              </a:ext>
            </a:extLst>
          </p:cNvPr>
          <p:cNvSpPr txBox="1"/>
          <p:nvPr/>
        </p:nvSpPr>
        <p:spPr>
          <a:xfrm>
            <a:off x="2985499" y="4197629"/>
            <a:ext cx="197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F3F3F"/>
                </a:solidFill>
              </a:rPr>
              <a:t>ESOP Participants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9F269B-D9AD-6760-D620-734A23ECFB4B}"/>
              </a:ext>
            </a:extLst>
          </p:cNvPr>
          <p:cNvSpPr txBox="1"/>
          <p:nvPr/>
        </p:nvSpPr>
        <p:spPr>
          <a:xfrm>
            <a:off x="8078326" y="4108927"/>
            <a:ext cx="1278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F3F3F"/>
                </a:solidFill>
              </a:rPr>
              <a:t>ESOP Trust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79AABF-C70A-9FB6-BFA4-320E089D45CC}"/>
              </a:ext>
            </a:extLst>
          </p:cNvPr>
          <p:cNvSpPr/>
          <p:nvPr/>
        </p:nvSpPr>
        <p:spPr>
          <a:xfrm>
            <a:off x="2572750" y="2058418"/>
            <a:ext cx="2029394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3F3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3BB291-94D7-F7CA-5551-B0D6621021CB}"/>
              </a:ext>
            </a:extLst>
          </p:cNvPr>
          <p:cNvSpPr/>
          <p:nvPr/>
        </p:nvSpPr>
        <p:spPr>
          <a:xfrm>
            <a:off x="7697326" y="2127727"/>
            <a:ext cx="18288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3F3F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F3F420-CF5D-4576-9D25-415516EA12B3}"/>
              </a:ext>
            </a:extLst>
          </p:cNvPr>
          <p:cNvSpPr/>
          <p:nvPr/>
        </p:nvSpPr>
        <p:spPr>
          <a:xfrm>
            <a:off x="7773526" y="3880327"/>
            <a:ext cx="18288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3F3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F5F2FE-FB8B-392E-590B-D56CF40A7172}"/>
              </a:ext>
            </a:extLst>
          </p:cNvPr>
          <p:cNvSpPr/>
          <p:nvPr/>
        </p:nvSpPr>
        <p:spPr>
          <a:xfrm>
            <a:off x="2896726" y="3956527"/>
            <a:ext cx="22098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3F3F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D8C9641-8B3C-164A-B781-4B433165ACDC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5153951" y="5198465"/>
            <a:ext cx="2208906" cy="78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059663B-A9E0-19A3-07B2-C70F06509908}"/>
              </a:ext>
            </a:extLst>
          </p:cNvPr>
          <p:cNvSpPr txBox="1"/>
          <p:nvPr/>
        </p:nvSpPr>
        <p:spPr>
          <a:xfrm>
            <a:off x="5204508" y="1866117"/>
            <a:ext cx="2125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3F3F3F"/>
                </a:solidFill>
              </a:rPr>
              <a:t>Company pays off loans </a:t>
            </a:r>
          </a:p>
          <a:p>
            <a:pPr algn="ctr"/>
            <a:r>
              <a:rPr lang="en-US" sz="1400" dirty="0">
                <a:solidFill>
                  <a:srgbClr val="3F3F3F"/>
                </a:solidFill>
              </a:rPr>
              <a:t>each year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74BCFA-33FF-9776-4E33-0BECF2ED744A}"/>
              </a:ext>
            </a:extLst>
          </p:cNvPr>
          <p:cNvSpPr txBox="1"/>
          <p:nvPr/>
        </p:nvSpPr>
        <p:spPr>
          <a:xfrm>
            <a:off x="6267075" y="3171012"/>
            <a:ext cx="1940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3F3F3F"/>
                </a:solidFill>
              </a:rPr>
              <a:t>Company</a:t>
            </a:r>
          </a:p>
          <a:p>
            <a:pPr algn="ctr"/>
            <a:r>
              <a:rPr lang="en-US" sz="1400" dirty="0">
                <a:solidFill>
                  <a:srgbClr val="3F3F3F"/>
                </a:solidFill>
              </a:rPr>
              <a:t>Contributes $ to ESOP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94BFBF-856F-04BD-C703-498FA0CA553B}"/>
              </a:ext>
            </a:extLst>
          </p:cNvPr>
          <p:cNvSpPr txBox="1"/>
          <p:nvPr/>
        </p:nvSpPr>
        <p:spPr>
          <a:xfrm>
            <a:off x="4768979" y="5450895"/>
            <a:ext cx="35321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3F3F3F"/>
                </a:solidFill>
              </a:rPr>
              <a:t>ESOP Trust allocates</a:t>
            </a:r>
          </a:p>
          <a:p>
            <a:pPr algn="ctr"/>
            <a:r>
              <a:rPr lang="en-US" sz="1400" dirty="0">
                <a:solidFill>
                  <a:srgbClr val="3F3F3F"/>
                </a:solidFill>
              </a:rPr>
              <a:t>Shares to Employee Participants’ Accounts</a:t>
            </a:r>
          </a:p>
          <a:p>
            <a:pPr algn="ctr"/>
            <a:r>
              <a:rPr lang="en-US" sz="1400" dirty="0">
                <a:solidFill>
                  <a:srgbClr val="3F3F3F"/>
                </a:solidFill>
              </a:rPr>
              <a:t> as loan is repaid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6709E01-0C53-6EE7-02A9-900E26BBE2E8}"/>
              </a:ext>
            </a:extLst>
          </p:cNvPr>
          <p:cNvCxnSpPr/>
          <p:nvPr/>
        </p:nvCxnSpPr>
        <p:spPr>
          <a:xfrm rot="10800000">
            <a:off x="4649326" y="2356327"/>
            <a:ext cx="3048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8973439-917E-500F-ADC8-A8E34B51AD87}"/>
              </a:ext>
            </a:extLst>
          </p:cNvPr>
          <p:cNvSpPr txBox="1"/>
          <p:nvPr/>
        </p:nvSpPr>
        <p:spPr>
          <a:xfrm>
            <a:off x="7064489" y="2920381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F3F3F"/>
                </a:solidFill>
              </a:rPr>
              <a:t>(2)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29433C-A8E1-F25F-31B4-8FDC67E7D302}"/>
              </a:ext>
            </a:extLst>
          </p:cNvPr>
          <p:cNvSpPr txBox="1"/>
          <p:nvPr/>
        </p:nvSpPr>
        <p:spPr>
          <a:xfrm>
            <a:off x="9504452" y="3020163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F3F3F"/>
                </a:solidFill>
              </a:rPr>
              <a:t>(3)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E10B3C-A3C3-036E-4028-808426036AF5}"/>
              </a:ext>
            </a:extLst>
          </p:cNvPr>
          <p:cNvSpPr txBox="1"/>
          <p:nvPr/>
        </p:nvSpPr>
        <p:spPr>
          <a:xfrm>
            <a:off x="6046676" y="1683939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F3F3F"/>
                </a:solidFill>
              </a:rPr>
              <a:t>(1)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CBA7B3-1162-BC3F-A97F-DD755AF57645}"/>
              </a:ext>
            </a:extLst>
          </p:cNvPr>
          <p:cNvSpPr txBox="1"/>
          <p:nvPr/>
        </p:nvSpPr>
        <p:spPr>
          <a:xfrm>
            <a:off x="6325726" y="523600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F3F3F"/>
                </a:solidFill>
              </a:rPr>
              <a:t>(4)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8CB8004-8F87-CA12-DD02-E81D85DEB4CE}"/>
              </a:ext>
            </a:extLst>
          </p:cNvPr>
          <p:cNvSpPr/>
          <p:nvPr/>
        </p:nvSpPr>
        <p:spPr>
          <a:xfrm>
            <a:off x="7362857" y="4988915"/>
            <a:ext cx="2571349" cy="419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3F3F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58535A-EE89-2F40-905B-CAAF9220F0D1}"/>
              </a:ext>
            </a:extLst>
          </p:cNvPr>
          <p:cNvSpPr/>
          <p:nvPr/>
        </p:nvSpPr>
        <p:spPr>
          <a:xfrm>
            <a:off x="7401525" y="4982650"/>
            <a:ext cx="2657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F3F3F"/>
                </a:solidFill>
              </a:rPr>
              <a:t>100% of Company Stock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3253947-9DF2-4204-7733-C7C112042251}"/>
              </a:ext>
            </a:extLst>
          </p:cNvPr>
          <p:cNvCxnSpPr>
            <a:stCxn id="31" idx="2"/>
          </p:cNvCxnSpPr>
          <p:nvPr/>
        </p:nvCxnSpPr>
        <p:spPr>
          <a:xfrm>
            <a:off x="8687926" y="4718527"/>
            <a:ext cx="0" cy="2704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EF733F85-B6C1-7C09-478E-23624A9EE54F}"/>
              </a:ext>
            </a:extLst>
          </p:cNvPr>
          <p:cNvSpPr/>
          <p:nvPr/>
        </p:nvSpPr>
        <p:spPr>
          <a:xfrm>
            <a:off x="2828763" y="5079293"/>
            <a:ext cx="2286514" cy="419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3F3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879887-77C0-49D4-30E9-A0EBF9316EEB}"/>
              </a:ext>
            </a:extLst>
          </p:cNvPr>
          <p:cNvSpPr/>
          <p:nvPr/>
        </p:nvSpPr>
        <p:spPr>
          <a:xfrm>
            <a:off x="2972926" y="5119575"/>
            <a:ext cx="2170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F3F3F"/>
                </a:solidFill>
              </a:rPr>
              <a:t>Individual Accounts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9A9493A-0BA2-BE67-48E7-F45C3782F8BE}"/>
              </a:ext>
            </a:extLst>
          </p:cNvPr>
          <p:cNvCxnSpPr/>
          <p:nvPr/>
        </p:nvCxnSpPr>
        <p:spPr>
          <a:xfrm>
            <a:off x="3944986" y="4812593"/>
            <a:ext cx="0" cy="2704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Arrow: Curved Up 47">
            <a:extLst>
              <a:ext uri="{FF2B5EF4-FFF2-40B4-BE49-F238E27FC236}">
                <a16:creationId xmlns:a16="http://schemas.microsoft.com/office/drawing/2014/main" id="{FF164F93-7DFA-830C-0DDF-C629308E2E7E}"/>
              </a:ext>
            </a:extLst>
          </p:cNvPr>
          <p:cNvSpPr/>
          <p:nvPr/>
        </p:nvSpPr>
        <p:spPr>
          <a:xfrm>
            <a:off x="8153232" y="3036460"/>
            <a:ext cx="990600" cy="74145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3F3F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9D45CC-0C53-7C6D-535B-FB5073520503}"/>
              </a:ext>
            </a:extLst>
          </p:cNvPr>
          <p:cNvSpPr txBox="1"/>
          <p:nvPr/>
        </p:nvSpPr>
        <p:spPr>
          <a:xfrm>
            <a:off x="9319065" y="3252425"/>
            <a:ext cx="136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F3F3F"/>
                </a:solidFill>
              </a:rPr>
              <a:t>ESOP repays</a:t>
            </a:r>
          </a:p>
          <a:p>
            <a:r>
              <a:rPr lang="en-US" sz="1400" dirty="0">
                <a:solidFill>
                  <a:srgbClr val="3F3F3F"/>
                </a:solidFill>
              </a:rPr>
              <a:t>Company Loan</a:t>
            </a:r>
          </a:p>
        </p:txBody>
      </p:sp>
    </p:spTree>
    <p:extLst>
      <p:ext uri="{BB962C8B-B14F-4D97-AF65-F5344CB8AC3E}">
        <p14:creationId xmlns:p14="http://schemas.microsoft.com/office/powerpoint/2010/main" val="1114794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623767" y="4410555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1" y="552426"/>
            <a:ext cx="2337860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2" y="498667"/>
            <a:ext cx="2270842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2" y="589470"/>
            <a:ext cx="2091022" cy="7459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Participant Retirement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55672-D624-1A98-C5CF-9BE26ADA2C7D}"/>
              </a:ext>
            </a:extLst>
          </p:cNvPr>
          <p:cNvSpPr txBox="1"/>
          <p:nvPr/>
        </p:nvSpPr>
        <p:spPr>
          <a:xfrm>
            <a:off x="2563328" y="2463666"/>
            <a:ext cx="1713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Retiring </a:t>
            </a:r>
          </a:p>
          <a:p>
            <a:pPr algn="ctr"/>
            <a:r>
              <a:rPr lang="en-US" sz="2400" b="1" dirty="0"/>
              <a:t>Participant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733B30-57EF-214A-EA42-0F709A92C2EA}"/>
              </a:ext>
            </a:extLst>
          </p:cNvPr>
          <p:cNvSpPr txBox="1"/>
          <p:nvPr/>
        </p:nvSpPr>
        <p:spPr>
          <a:xfrm>
            <a:off x="9243050" y="2618279"/>
            <a:ext cx="1741782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ESOP Trust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071D2D-873F-0601-D1C5-0400E79DE6E8}"/>
              </a:ext>
            </a:extLst>
          </p:cNvPr>
          <p:cNvSpPr/>
          <p:nvPr/>
        </p:nvSpPr>
        <p:spPr>
          <a:xfrm>
            <a:off x="2329380" y="2274420"/>
            <a:ext cx="2366225" cy="12381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241441-B684-2DCC-0965-F7404BA55F71}"/>
              </a:ext>
            </a:extLst>
          </p:cNvPr>
          <p:cNvSpPr/>
          <p:nvPr/>
        </p:nvSpPr>
        <p:spPr>
          <a:xfrm>
            <a:off x="8855249" y="2274420"/>
            <a:ext cx="2366225" cy="12381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E23797-1DF2-B302-9A0A-A6EBF5C010AC}"/>
              </a:ext>
            </a:extLst>
          </p:cNvPr>
          <p:cNvSpPr txBox="1"/>
          <p:nvPr/>
        </p:nvSpPr>
        <p:spPr>
          <a:xfrm>
            <a:off x="5332557" y="2844917"/>
            <a:ext cx="3147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(1) </a:t>
            </a:r>
          </a:p>
          <a:p>
            <a:pPr algn="ctr"/>
            <a:r>
              <a:rPr lang="en-US" dirty="0"/>
              <a:t>Trust Buys Back Shares from </a:t>
            </a:r>
          </a:p>
          <a:p>
            <a:pPr algn="ctr"/>
            <a:r>
              <a:rPr lang="en-US" dirty="0"/>
              <a:t>Retiring Participant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F07BF8-2ACF-9C5E-B47E-83C233A55734}"/>
              </a:ext>
            </a:extLst>
          </p:cNvPr>
          <p:cNvCxnSpPr>
            <a:cxnSpLocks/>
          </p:cNvCxnSpPr>
          <p:nvPr/>
        </p:nvCxnSpPr>
        <p:spPr>
          <a:xfrm>
            <a:off x="4674545" y="2861439"/>
            <a:ext cx="4042302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DB4FBE-CE96-3C30-41CE-D62963FCC1CB}"/>
              </a:ext>
            </a:extLst>
          </p:cNvPr>
          <p:cNvSpPr txBox="1"/>
          <p:nvPr/>
        </p:nvSpPr>
        <p:spPr>
          <a:xfrm>
            <a:off x="4142928" y="4071836"/>
            <a:ext cx="446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(2) </a:t>
            </a:r>
          </a:p>
          <a:p>
            <a:pPr algn="ctr"/>
            <a:r>
              <a:rPr lang="en-US" dirty="0"/>
              <a:t>If cash is paid to retiree for shares, taxable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8B77687-873E-C458-0385-935D165EEBDD}"/>
              </a:ext>
            </a:extLst>
          </p:cNvPr>
          <p:cNvCxnSpPr>
            <a:cxnSpLocks/>
          </p:cNvCxnSpPr>
          <p:nvPr/>
        </p:nvCxnSpPr>
        <p:spPr>
          <a:xfrm>
            <a:off x="9229850" y="3512576"/>
            <a:ext cx="13200" cy="12791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2C48B2-3E37-7712-C701-5382FF58B0C4}"/>
              </a:ext>
            </a:extLst>
          </p:cNvPr>
          <p:cNvCxnSpPr>
            <a:cxnSpLocks/>
          </p:cNvCxnSpPr>
          <p:nvPr/>
        </p:nvCxnSpPr>
        <p:spPr>
          <a:xfrm flipH="1">
            <a:off x="3270928" y="4780322"/>
            <a:ext cx="5893673" cy="11362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3F056E-6BD2-3FD2-76D9-763E82988A40}"/>
              </a:ext>
            </a:extLst>
          </p:cNvPr>
          <p:cNvCxnSpPr>
            <a:cxnSpLocks/>
          </p:cNvCxnSpPr>
          <p:nvPr/>
        </p:nvCxnSpPr>
        <p:spPr>
          <a:xfrm flipV="1">
            <a:off x="3274359" y="3512576"/>
            <a:ext cx="0" cy="12394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E05C2E8-255E-FA28-FA33-0505C5694265}"/>
              </a:ext>
            </a:extLst>
          </p:cNvPr>
          <p:cNvSpPr txBox="1"/>
          <p:nvPr/>
        </p:nvSpPr>
        <p:spPr>
          <a:xfrm>
            <a:off x="4110330" y="4820170"/>
            <a:ext cx="4722229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balance rolled over to IRA/Plan, nontaxable</a:t>
            </a:r>
          </a:p>
        </p:txBody>
      </p:sp>
    </p:spTree>
    <p:extLst>
      <p:ext uri="{BB962C8B-B14F-4D97-AF65-F5344CB8AC3E}">
        <p14:creationId xmlns:p14="http://schemas.microsoft.com/office/powerpoint/2010/main" val="2978208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887385" y="5161119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409294" y="589470"/>
            <a:ext cx="4162706" cy="1147840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1" y="498667"/>
            <a:ext cx="4114001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589470"/>
            <a:ext cx="3997728" cy="7459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RISKS OF BENEFICIAL OWNERSHIP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15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A5BFAF-285A-8D1A-FC42-B7C2B78C1ED9}"/>
              </a:ext>
            </a:extLst>
          </p:cNvPr>
          <p:cNvSpPr txBox="1">
            <a:spLocks/>
          </p:cNvSpPr>
          <p:nvPr/>
        </p:nvSpPr>
        <p:spPr>
          <a:xfrm>
            <a:off x="1874114" y="2155650"/>
            <a:ext cx="8076535" cy="3949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u="sng" dirty="0"/>
              <a:t>What is </a:t>
            </a:r>
            <a:r>
              <a:rPr lang="en-US" sz="3600" b="1" u="sng" dirty="0"/>
              <a:t>NOT</a:t>
            </a:r>
            <a:r>
              <a:rPr lang="en-US" sz="3600" u="sng" dirty="0"/>
              <a:t> Risk</a:t>
            </a:r>
            <a:r>
              <a:rPr lang="en-US" sz="3600" b="1" u="sng" dirty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Personal liability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Funding debt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400" dirty="0"/>
          </a:p>
          <a:p>
            <a:r>
              <a:rPr lang="en-US" sz="3600" u="sng" dirty="0"/>
              <a:t>What is at Risk</a:t>
            </a:r>
            <a:r>
              <a:rPr lang="en-US" sz="3600" b="1" u="sng" dirty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Future value of Company may increase or decrease</a:t>
            </a:r>
          </a:p>
        </p:txBody>
      </p:sp>
    </p:spTree>
    <p:extLst>
      <p:ext uri="{BB962C8B-B14F-4D97-AF65-F5344CB8AC3E}">
        <p14:creationId xmlns:p14="http://schemas.microsoft.com/office/powerpoint/2010/main" val="2140360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887385" y="5161119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49" y="552426"/>
            <a:ext cx="4920147" cy="1212579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1" y="498667"/>
            <a:ext cx="4783605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589470"/>
            <a:ext cx="4603783" cy="74596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ATTRIBUTES OF BENEFICIAL OWNERSHIP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16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366536" y="2238572"/>
            <a:ext cx="4696985" cy="1978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u="sng" dirty="0"/>
              <a:t>What </a:t>
            </a:r>
            <a:r>
              <a:rPr lang="en-US" sz="3200" b="1" u="sng" dirty="0"/>
              <a:t>ARE </a:t>
            </a:r>
            <a:r>
              <a:rPr lang="en-US" sz="3200" u="sng" dirty="0"/>
              <a:t>the</a:t>
            </a:r>
            <a:r>
              <a:rPr lang="en-US" sz="3200" b="1" u="sng" dirty="0"/>
              <a:t> BENEFITS</a:t>
            </a:r>
            <a:r>
              <a:rPr lang="en-US" sz="3200" u="sng" dirty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Equity interest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Retirement benefits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0270B56-B994-4E4A-8E8B-E57862F95C2D}"/>
              </a:ext>
            </a:extLst>
          </p:cNvPr>
          <p:cNvSpPr txBox="1">
            <a:spLocks/>
          </p:cNvSpPr>
          <p:nvPr/>
        </p:nvSpPr>
        <p:spPr>
          <a:xfrm>
            <a:off x="1403855" y="4290251"/>
            <a:ext cx="5575835" cy="19782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u="sng" dirty="0"/>
              <a:t>What are </a:t>
            </a:r>
            <a:r>
              <a:rPr lang="en-US" sz="3200" b="1" u="sng" dirty="0"/>
              <a:t>NOT</a:t>
            </a:r>
            <a:r>
              <a:rPr lang="en-US" sz="3200" u="sng" dirty="0"/>
              <a:t> the </a:t>
            </a:r>
            <a:r>
              <a:rPr lang="en-US" sz="3200" b="1" u="sng" dirty="0"/>
              <a:t>BENEFITS</a:t>
            </a:r>
            <a:r>
              <a:rPr lang="en-US" sz="3200" u="sng" dirty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Hiring decisions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Access to confidential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218847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B8E403-7470-3293-12CB-07CF0FD8BD80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A7E362-D8EC-732B-270F-09D1A799C9D5}"/>
              </a:ext>
            </a:extLst>
          </p:cNvPr>
          <p:cNvGrpSpPr/>
          <p:nvPr/>
        </p:nvGrpSpPr>
        <p:grpSpPr>
          <a:xfrm>
            <a:off x="382650" y="552426"/>
            <a:ext cx="3258617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25A233-F985-29CF-1CB4-A1ABAD006862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53B3F9ED-0085-03B7-000E-3A082E968069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70665C4-3DAB-C7BA-D82E-02430211256D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B3826FA-B545-97B6-20B6-721AE0578D9D}"/>
              </a:ext>
            </a:extLst>
          </p:cNvPr>
          <p:cNvSpPr/>
          <p:nvPr/>
        </p:nvSpPr>
        <p:spPr>
          <a:xfrm>
            <a:off x="564572" y="498667"/>
            <a:ext cx="3167456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6F17DC4-791F-087B-9BF6-10AA7FEB0304}"/>
              </a:ext>
            </a:extLst>
          </p:cNvPr>
          <p:cNvSpPr txBox="1">
            <a:spLocks/>
          </p:cNvSpPr>
          <p:nvPr/>
        </p:nvSpPr>
        <p:spPr>
          <a:xfrm>
            <a:off x="744392" y="589470"/>
            <a:ext cx="3072695" cy="745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TAX BENEFITS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C0941D-858B-4AA3-892D-3C373EA47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757" y="1798187"/>
            <a:ext cx="10921116" cy="49499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ESOP owns 100% of the Company Stock.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ESOP Trust is the legal “shareholder”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ESOP Trust is 100% exempt from Income Tax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100% of corporate earnings are tax exempt!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Taxes saved can be used:</a:t>
            </a:r>
          </a:p>
          <a:p>
            <a:pPr lvl="1"/>
            <a:r>
              <a:rPr lang="en-US" sz="2000" dirty="0"/>
              <a:t>To hire more employees for growth</a:t>
            </a:r>
          </a:p>
          <a:p>
            <a:pPr lvl="1"/>
            <a:r>
              <a:rPr lang="en-US" sz="2000" dirty="0"/>
              <a:t>For ESOP distributions payout (“repurchase obligation”)</a:t>
            </a:r>
          </a:p>
          <a:p>
            <a:pPr lvl="1"/>
            <a:r>
              <a:rPr lang="en-US" sz="2000" dirty="0"/>
              <a:t>Other business strategic investments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Reminder: Similar to a defined contribution or 401(k) plan, an employee does not pay tax on an ESOP account until funds are withdrawn from ESOP account.  Account balance may be rolled over to IRA.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Two full year share allocations by December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35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E4ED5-9CA1-467D-9B6E-61BCC78BC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649" y="1825624"/>
            <a:ext cx="10954541" cy="488514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ESOP plan invest primarily in Company stock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Shares will be allocated to eligible employees every year (typically based on employees W2 compensation)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ESOP buys or the Company redeems the stock from participants upon death, permanent disability, retirement or termination from employment, subject to vesting period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Stock will be independently appraised every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Participants will receive an annual statement of account values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Benefits not taxable to participants until they withdraw funds. Early withdrawal penalties (before age 59 ½) may apply.</a:t>
            </a:r>
          </a:p>
          <a:p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B8E403-7470-3293-12CB-07CF0FD8BD80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A7E362-D8EC-732B-270F-09D1A799C9D5}"/>
              </a:ext>
            </a:extLst>
          </p:cNvPr>
          <p:cNvGrpSpPr/>
          <p:nvPr/>
        </p:nvGrpSpPr>
        <p:grpSpPr>
          <a:xfrm>
            <a:off x="382650" y="552426"/>
            <a:ext cx="3258617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25A233-F985-29CF-1CB4-A1ABAD006862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53B3F9ED-0085-03B7-000E-3A082E968069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70665C4-3DAB-C7BA-D82E-02430211256D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B3826FA-B545-97B6-20B6-721AE0578D9D}"/>
              </a:ext>
            </a:extLst>
          </p:cNvPr>
          <p:cNvSpPr/>
          <p:nvPr/>
        </p:nvSpPr>
        <p:spPr>
          <a:xfrm>
            <a:off x="564572" y="498667"/>
            <a:ext cx="3167456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6F17DC4-791F-087B-9BF6-10AA7FEB0304}"/>
              </a:ext>
            </a:extLst>
          </p:cNvPr>
          <p:cNvSpPr txBox="1">
            <a:spLocks/>
          </p:cNvSpPr>
          <p:nvPr/>
        </p:nvSpPr>
        <p:spPr>
          <a:xfrm>
            <a:off x="744392" y="589470"/>
            <a:ext cx="3072695" cy="745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ESOP’s General</a:t>
            </a:r>
          </a:p>
        </p:txBody>
      </p:sp>
    </p:spTree>
    <p:extLst>
      <p:ext uri="{BB962C8B-B14F-4D97-AF65-F5344CB8AC3E}">
        <p14:creationId xmlns:p14="http://schemas.microsoft.com/office/powerpoint/2010/main" val="3342564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E8530-10EC-3503-1A72-FC6D97C4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50BDA-D564-4017-852C-45CBEDE86BA4}"/>
              </a:ext>
            </a:extLst>
          </p:cNvPr>
          <p:cNvSpPr txBox="1">
            <a:spLocks/>
          </p:cNvSpPr>
          <p:nvPr/>
        </p:nvSpPr>
        <p:spPr>
          <a:xfrm>
            <a:off x="2891593" y="1667626"/>
            <a:ext cx="6914258" cy="3703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D9A528"/>
                </a:solidFill>
              </a:rPr>
              <a:t>How Does the Company Operate as an ESOP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4558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7EA501-6114-5935-42DF-BF4A5716EA98}"/>
              </a:ext>
            </a:extLst>
          </p:cNvPr>
          <p:cNvSpPr/>
          <p:nvPr/>
        </p:nvSpPr>
        <p:spPr>
          <a:xfrm>
            <a:off x="-12702" y="2056466"/>
            <a:ext cx="12217401" cy="38717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244889" y="4877461"/>
            <a:ext cx="2501900" cy="2512483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00F5A5-7267-4942-0D90-7920EFC03425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4601546" cy="1136543"/>
            <a:chOff x="382650" y="552426"/>
            <a:chExt cx="4601546" cy="11365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4477415" cy="9223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4638438" y="1159218"/>
              <a:ext cx="345758" cy="479158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1" y="498667"/>
            <a:ext cx="4507667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589470"/>
            <a:ext cx="4279526" cy="745968"/>
          </a:xfrm>
        </p:spPr>
        <p:txBody>
          <a:bodyPr>
            <a:noAutofit/>
          </a:bodyPr>
          <a:lstStyle/>
          <a:p>
            <a:r>
              <a:rPr lang="en-US" sz="2800" b="1"/>
              <a:t>HISTORY + BACKGROUND</a:t>
            </a:r>
            <a:endParaRPr lang="en-US" sz="280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0F64A1-89A9-82DD-887C-7B77E74C7755}"/>
              </a:ext>
            </a:extLst>
          </p:cNvPr>
          <p:cNvSpPr/>
          <p:nvPr/>
        </p:nvSpPr>
        <p:spPr>
          <a:xfrm>
            <a:off x="-6929" y="2062239"/>
            <a:ext cx="1231901" cy="38717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A732DD-DA47-70B7-2642-1B7E926D1FD9}"/>
              </a:ext>
            </a:extLst>
          </p:cNvPr>
          <p:cNvCxnSpPr/>
          <p:nvPr/>
        </p:nvCxnSpPr>
        <p:spPr>
          <a:xfrm>
            <a:off x="5781675" y="3465330"/>
            <a:ext cx="914400" cy="91440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2C665CEF-BEBD-1A30-E6A7-BE24B3257D8F}"/>
              </a:ext>
            </a:extLst>
          </p:cNvPr>
          <p:cNvSpPr/>
          <p:nvPr/>
        </p:nvSpPr>
        <p:spPr>
          <a:xfrm>
            <a:off x="1221630" y="5086233"/>
            <a:ext cx="10913271" cy="242178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35A8EE-A10E-6D22-65D0-27914D7D2C0C}"/>
              </a:ext>
            </a:extLst>
          </p:cNvPr>
          <p:cNvCxnSpPr>
            <a:cxnSpLocks/>
          </p:cNvCxnSpPr>
          <p:nvPr/>
        </p:nvCxnSpPr>
        <p:spPr>
          <a:xfrm>
            <a:off x="874795" y="2480792"/>
            <a:ext cx="5371" cy="2476498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4B3D48F-410F-3C05-4D15-660D5A085C22}"/>
              </a:ext>
            </a:extLst>
          </p:cNvPr>
          <p:cNvSpPr/>
          <p:nvPr/>
        </p:nvSpPr>
        <p:spPr>
          <a:xfrm>
            <a:off x="876299" y="2473866"/>
            <a:ext cx="3367808" cy="2259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CC9BA4-C306-4AEE-4588-ACA95103A1FC}"/>
              </a:ext>
            </a:extLst>
          </p:cNvPr>
          <p:cNvSpPr txBox="1"/>
          <p:nvPr/>
        </p:nvSpPr>
        <p:spPr>
          <a:xfrm>
            <a:off x="964045" y="2613563"/>
            <a:ext cx="163368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Started in 2006 above Tim's garage with three employees </a:t>
            </a:r>
            <a:br>
              <a:rPr lang="en-US"/>
            </a:br>
            <a:r>
              <a:rPr lang="en-US" i="1">
                <a:solidFill>
                  <a:schemeClr val="bg1">
                    <a:lumMod val="50000"/>
                  </a:schemeClr>
                </a:solidFill>
              </a:rPr>
              <a:t>2 electricians + Tim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0B7879-BADF-B21E-91B5-B99ADBD54BD9}"/>
              </a:ext>
            </a:extLst>
          </p:cNvPr>
          <p:cNvSpPr/>
          <p:nvPr/>
        </p:nvSpPr>
        <p:spPr>
          <a:xfrm>
            <a:off x="2587914" y="2597978"/>
            <a:ext cx="1508990" cy="20169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pic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CC3AD7-DA16-A68E-4298-86071DB184AA}"/>
              </a:ext>
            </a:extLst>
          </p:cNvPr>
          <p:cNvCxnSpPr>
            <a:cxnSpLocks/>
          </p:cNvCxnSpPr>
          <p:nvPr/>
        </p:nvCxnSpPr>
        <p:spPr>
          <a:xfrm>
            <a:off x="11585339" y="3277736"/>
            <a:ext cx="5893" cy="1683194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3F5C148-C3C8-4CDF-EF24-E104B8185BE6}"/>
              </a:ext>
            </a:extLst>
          </p:cNvPr>
          <p:cNvSpPr/>
          <p:nvPr/>
        </p:nvSpPr>
        <p:spPr>
          <a:xfrm>
            <a:off x="9708571" y="3259087"/>
            <a:ext cx="1889992" cy="1457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6ED261-6058-C56F-40FC-3A7EE5E81397}"/>
              </a:ext>
            </a:extLst>
          </p:cNvPr>
          <p:cNvSpPr txBox="1"/>
          <p:nvPr/>
        </p:nvSpPr>
        <p:spPr>
          <a:xfrm>
            <a:off x="9854045" y="3393013"/>
            <a:ext cx="163368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Milestone of </a:t>
            </a:r>
            <a:r>
              <a:rPr lang="en-US" b="1" dirty="0"/>
              <a:t>700 </a:t>
            </a:r>
            <a:r>
              <a:rPr lang="en-US" dirty="0"/>
              <a:t>team members on payroll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1D1E7D-CAD3-B057-3517-A9EA72CD3647}"/>
              </a:ext>
            </a:extLst>
          </p:cNvPr>
          <p:cNvSpPr/>
          <p:nvPr/>
        </p:nvSpPr>
        <p:spPr>
          <a:xfrm>
            <a:off x="629517" y="4967025"/>
            <a:ext cx="822036" cy="48144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2006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A245DE4-2DEC-10A6-D8D1-CC8DDD4CD602}"/>
              </a:ext>
            </a:extLst>
          </p:cNvPr>
          <p:cNvCxnSpPr>
            <a:cxnSpLocks/>
          </p:cNvCxnSpPr>
          <p:nvPr/>
        </p:nvCxnSpPr>
        <p:spPr>
          <a:xfrm>
            <a:off x="9447295" y="2486565"/>
            <a:ext cx="5371" cy="2476498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5478B7B-F0B9-6D99-8BCA-F519635C6DDB}"/>
              </a:ext>
            </a:extLst>
          </p:cNvPr>
          <p:cNvSpPr/>
          <p:nvPr/>
        </p:nvSpPr>
        <p:spPr>
          <a:xfrm>
            <a:off x="6094844" y="2485412"/>
            <a:ext cx="3357025" cy="224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building with glass windows&#10;&#10;Description automatically generated">
            <a:extLst>
              <a:ext uri="{FF2B5EF4-FFF2-40B4-BE49-F238E27FC236}">
                <a16:creationId xmlns:a16="http://schemas.microsoft.com/office/drawing/2014/main" id="{F969C312-96D2-E67A-A0E4-9A06F30C9E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5" t="10082" r="19551" b="2839"/>
          <a:stretch/>
        </p:blipFill>
        <p:spPr>
          <a:xfrm>
            <a:off x="6239937" y="2987328"/>
            <a:ext cx="3045997" cy="160814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0D04FA7-593E-DE61-E53E-7D25D812C87D}"/>
              </a:ext>
            </a:extLst>
          </p:cNvPr>
          <p:cNvSpPr txBox="1"/>
          <p:nvPr/>
        </p:nvSpPr>
        <p:spPr>
          <a:xfrm>
            <a:off x="6211453" y="2619337"/>
            <a:ext cx="30710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Moved into current location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AFD1810-F17D-F377-5C9F-A79336B42AB0}"/>
              </a:ext>
            </a:extLst>
          </p:cNvPr>
          <p:cNvCxnSpPr>
            <a:cxnSpLocks/>
          </p:cNvCxnSpPr>
          <p:nvPr/>
        </p:nvCxnSpPr>
        <p:spPr>
          <a:xfrm>
            <a:off x="2478305" y="4838897"/>
            <a:ext cx="1777" cy="193874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3F0D182-793D-E2BD-F61A-921F42F8ECEB}"/>
              </a:ext>
            </a:extLst>
          </p:cNvPr>
          <p:cNvSpPr/>
          <p:nvPr/>
        </p:nvSpPr>
        <p:spPr>
          <a:xfrm>
            <a:off x="4443735" y="3570682"/>
            <a:ext cx="1452028" cy="1160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984B97-7BA7-50B0-AD21-C3BF92F2B275}"/>
              </a:ext>
            </a:extLst>
          </p:cNvPr>
          <p:cNvSpPr txBox="1"/>
          <p:nvPr/>
        </p:nvSpPr>
        <p:spPr>
          <a:xfrm>
            <a:off x="4589209" y="3710380"/>
            <a:ext cx="116031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Moved into 2nd location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8905D1F-6405-2A9B-7C69-159F0DD783EB}"/>
              </a:ext>
            </a:extLst>
          </p:cNvPr>
          <p:cNvCxnSpPr>
            <a:cxnSpLocks/>
          </p:cNvCxnSpPr>
          <p:nvPr/>
        </p:nvCxnSpPr>
        <p:spPr>
          <a:xfrm>
            <a:off x="2474711" y="4853275"/>
            <a:ext cx="2697530" cy="6968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D6DC7D7-9CAC-ABD8-10BF-1B56FB27823E}"/>
              </a:ext>
            </a:extLst>
          </p:cNvPr>
          <p:cNvCxnSpPr>
            <a:cxnSpLocks/>
          </p:cNvCxnSpPr>
          <p:nvPr/>
        </p:nvCxnSpPr>
        <p:spPr>
          <a:xfrm flipH="1">
            <a:off x="5161460" y="4702312"/>
            <a:ext cx="1817" cy="172308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2C7269F-C5FB-5A51-96EE-73476C87EB59}"/>
              </a:ext>
            </a:extLst>
          </p:cNvPr>
          <p:cNvSpPr/>
          <p:nvPr/>
        </p:nvSpPr>
        <p:spPr>
          <a:xfrm>
            <a:off x="2064747" y="4967025"/>
            <a:ext cx="822036" cy="48144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/>
              <a:t>2008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A76A03-7CC7-DCC4-3A0C-28D4EA1673F4}"/>
              </a:ext>
            </a:extLst>
          </p:cNvPr>
          <p:cNvSpPr/>
          <p:nvPr/>
        </p:nvSpPr>
        <p:spPr>
          <a:xfrm>
            <a:off x="9034607" y="4967025"/>
            <a:ext cx="822036" cy="48144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/>
              <a:t>2018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A96994-5A45-0FDB-364C-B7C6AB9605B8}"/>
              </a:ext>
            </a:extLst>
          </p:cNvPr>
          <p:cNvSpPr/>
          <p:nvPr/>
        </p:nvSpPr>
        <p:spPr>
          <a:xfrm>
            <a:off x="10956925" y="4967025"/>
            <a:ext cx="822036" cy="48144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/>
              <a:t>2024</a:t>
            </a:r>
          </a:p>
        </p:txBody>
      </p:sp>
      <p:pic>
        <p:nvPicPr>
          <p:cNvPr id="12" name="Picture 11" descr="A group of me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149564FB-101B-471B-FCF1-90694B675E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25" t="13047" r="8167" b="159"/>
          <a:stretch/>
        </p:blipFill>
        <p:spPr>
          <a:xfrm>
            <a:off x="2563475" y="2614657"/>
            <a:ext cx="1529088" cy="20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70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3AA21-3079-40C1-99AA-EA4842A9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Hierarchy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DEAF483-8AE8-4F56-9049-15F071B199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5078441"/>
              </p:ext>
            </p:extLst>
          </p:nvPr>
        </p:nvGraphicFramePr>
        <p:xfrm>
          <a:off x="3207229" y="2140934"/>
          <a:ext cx="6018174" cy="4012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5B488F5-07FE-28E5-5EA2-F25CBE86FADD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77555BA-3BD7-BD51-19FB-01FC1D6576CC}"/>
              </a:ext>
            </a:extLst>
          </p:cNvPr>
          <p:cNvGrpSpPr/>
          <p:nvPr/>
        </p:nvGrpSpPr>
        <p:grpSpPr>
          <a:xfrm>
            <a:off x="382650" y="552426"/>
            <a:ext cx="3756213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CEEE7E-877C-B6E3-B813-DC15D6DDAE85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689406C-6515-C6A2-1FAA-19DC869EC1FE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4CA2DD1-2D35-DE5B-BCE5-619997E83C2E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60A2132-8871-8024-DCD1-752ED8BCC38A}"/>
              </a:ext>
            </a:extLst>
          </p:cNvPr>
          <p:cNvSpPr/>
          <p:nvPr/>
        </p:nvSpPr>
        <p:spPr>
          <a:xfrm>
            <a:off x="534826" y="501725"/>
            <a:ext cx="3658513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723BAC-CA0E-AB43-07EE-B103F4E6F9A9}"/>
              </a:ext>
            </a:extLst>
          </p:cNvPr>
          <p:cNvSpPr txBox="1">
            <a:spLocks/>
          </p:cNvSpPr>
          <p:nvPr/>
        </p:nvSpPr>
        <p:spPr>
          <a:xfrm>
            <a:off x="664526" y="640412"/>
            <a:ext cx="3327971" cy="745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D9A528"/>
                </a:solidFill>
              </a:rPr>
              <a:t>Corporate Hierarchy</a:t>
            </a:r>
          </a:p>
        </p:txBody>
      </p:sp>
    </p:spTree>
    <p:extLst>
      <p:ext uri="{BB962C8B-B14F-4D97-AF65-F5344CB8AC3E}">
        <p14:creationId xmlns:p14="http://schemas.microsoft.com/office/powerpoint/2010/main" val="1552964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212237" y="4475320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3756213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1" y="498667"/>
            <a:ext cx="3658513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113" y="605215"/>
            <a:ext cx="2997428" cy="7459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D9A528"/>
                </a:solidFill>
              </a:rPr>
              <a:t>Trustee and Roles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21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71C08E-9CF3-480E-9BCD-1CF3AC033FEC}"/>
              </a:ext>
            </a:extLst>
          </p:cNvPr>
          <p:cNvSpPr txBox="1">
            <a:spLocks/>
          </p:cNvSpPr>
          <p:nvPr/>
        </p:nvSpPr>
        <p:spPr>
          <a:xfrm>
            <a:off x="1482282" y="2053824"/>
            <a:ext cx="9005850" cy="4302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Independent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Votes on selection of Board of Directors (does not serve on Board)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Determines annual stock value based on valuation by independent appraiser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Hires independent qualified advisors – including appraiser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Acts in best interest of plan participants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Casts votes on all matters that are shareholder vote matters (and take direction from plan participants on items required by tax code to be voted on by ESOP plan participants)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8043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212237" y="4475320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3756213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1" y="498667"/>
            <a:ext cx="3658513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589470"/>
            <a:ext cx="2997428" cy="74596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D9A528"/>
                </a:solidFill>
              </a:rPr>
              <a:t>Corporate/ESOP Governance </a:t>
            </a:r>
            <a:endParaRPr lang="en-US" sz="2800" dirty="0">
              <a:solidFill>
                <a:srgbClr val="D9A528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E78333-C8E7-0E44-D7B8-DE525AFE9903}"/>
              </a:ext>
            </a:extLst>
          </p:cNvPr>
          <p:cNvSpPr txBox="1">
            <a:spLocks/>
          </p:cNvSpPr>
          <p:nvPr/>
        </p:nvSpPr>
        <p:spPr>
          <a:xfrm>
            <a:off x="1346890" y="2187574"/>
            <a:ext cx="103281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hierarchy and principles of state corporate law are not changed by the fact that a corporation has an ESOP as a shareholder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board of directors will still govern the corporation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board will continue to delegate operational authority to appointed officers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ESOP simply votes as any other shareholder (on matters submitted to shareholder vote)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550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212237" y="4475320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3756213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1" y="498667"/>
            <a:ext cx="3658513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589470"/>
            <a:ext cx="2997428" cy="74596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D9A528"/>
                </a:solidFill>
              </a:rPr>
              <a:t>Corporate/ESOP Governance </a:t>
            </a:r>
            <a:endParaRPr lang="en-US" sz="2800" dirty="0">
              <a:solidFill>
                <a:srgbClr val="D9A528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23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8A7455-D8C4-48E8-AE67-35B043AC27ED}"/>
              </a:ext>
            </a:extLst>
          </p:cNvPr>
          <p:cNvSpPr txBox="1">
            <a:spLocks/>
          </p:cNvSpPr>
          <p:nvPr/>
        </p:nvSpPr>
        <p:spPr>
          <a:xfrm>
            <a:off x="1004792" y="1980082"/>
            <a:ext cx="103281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i="1"/>
              <a:t>Items That Plan Participants Must Vote 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Voting rights on shares allocated to ESOP accounts will be “passed though” to ESOP participants for approval or disapproval of any: </a:t>
            </a:r>
          </a:p>
          <a:p>
            <a:pPr lvl="1"/>
            <a:r>
              <a:rPr lang="en-US" sz="2800"/>
              <a:t>Corporate merger or consolidation </a:t>
            </a:r>
          </a:p>
          <a:p>
            <a:pPr lvl="1"/>
            <a:r>
              <a:rPr lang="en-US" sz="2800"/>
              <a:t>Recapitalization or reclassification of stock </a:t>
            </a:r>
          </a:p>
          <a:p>
            <a:pPr lvl="1"/>
            <a:r>
              <a:rPr lang="en-US" sz="2800"/>
              <a:t>Liquidation or dissolution of the company </a:t>
            </a:r>
          </a:p>
          <a:p>
            <a:pPr lvl="1"/>
            <a:r>
              <a:rPr lang="en-US" sz="2800"/>
              <a:t>Sale of all or substantially all of the company’s assets</a:t>
            </a:r>
          </a:p>
          <a:p>
            <a:pPr marL="457200" lvl="1" indent="0">
              <a:buFont typeface="Wingdings" panose="05000000000000000000" pitchFamily="2" charset="2"/>
              <a:buNone/>
            </a:pPr>
            <a:endParaRPr lang="en-US"/>
          </a:p>
          <a:p>
            <a:r>
              <a:rPr lang="en-US" sz="2000"/>
              <a:t>** ESOP Trustee will vote shares that have not yet been allocated to participant accounts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6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212237" y="4475320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2841873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2" y="498667"/>
            <a:ext cx="2754892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589470"/>
            <a:ext cx="2465532" cy="74596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ESOP Summary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24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843AD-355C-DCAC-FB79-90F02B628105}"/>
              </a:ext>
            </a:extLst>
          </p:cNvPr>
          <p:cNvSpPr txBox="1"/>
          <p:nvPr/>
        </p:nvSpPr>
        <p:spPr>
          <a:xfrm>
            <a:off x="1366535" y="1893590"/>
            <a:ext cx="9234532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spcBef>
                <a:spcPts val="1800"/>
              </a:spcBef>
              <a:buClr>
                <a:srgbClr val="003866"/>
              </a:buClr>
              <a:buSzPct val="10000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/>
            </a:pPr>
            <a:r>
              <a:rPr lang="en-US" sz="3200" b="1" dirty="0"/>
              <a:t>Electric Plus will receive tax deductions, unique to ESOPs, which allows the company to pay down ESOP debt faster</a:t>
            </a:r>
          </a:p>
          <a:p>
            <a:pPr lvl="1">
              <a:spcBef>
                <a:spcPts val="1800"/>
              </a:spcBef>
              <a:buClr>
                <a:srgbClr val="003866"/>
              </a:buClr>
              <a:buSzPct val="10000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/>
            </a:pPr>
            <a:r>
              <a:rPr lang="en-US" sz="3200" dirty="0"/>
              <a:t>ESOP shares appreciate as the company earns more profits, and Electric Plus value increases</a:t>
            </a:r>
          </a:p>
          <a:p>
            <a:pPr lvl="1">
              <a:spcBef>
                <a:spcPts val="1800"/>
              </a:spcBef>
              <a:buClr>
                <a:srgbClr val="003866"/>
              </a:buClr>
              <a:buSzPct val="10000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/>
            </a:pPr>
            <a:r>
              <a:rPr lang="en-US" sz="3200" dirty="0"/>
              <a:t>An ESOP is an opportunity not a promise.  The more profitable the company is, the more valuable your shares will become </a:t>
            </a:r>
          </a:p>
        </p:txBody>
      </p:sp>
    </p:spTree>
    <p:extLst>
      <p:ext uri="{BB962C8B-B14F-4D97-AF65-F5344CB8AC3E}">
        <p14:creationId xmlns:p14="http://schemas.microsoft.com/office/powerpoint/2010/main" val="834608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E8530-10EC-3503-1A72-FC6D97C4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50BDA-D564-4017-852C-45CBEDE86BA4}"/>
              </a:ext>
            </a:extLst>
          </p:cNvPr>
          <p:cNvSpPr txBox="1">
            <a:spLocks/>
          </p:cNvSpPr>
          <p:nvPr/>
        </p:nvSpPr>
        <p:spPr>
          <a:xfrm>
            <a:off x="2891593" y="1667626"/>
            <a:ext cx="6914258" cy="3703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A528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How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D9A528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Your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A528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ESOP Works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864953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B8E403-7470-3293-12CB-07CF0FD8BD80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A7E362-D8EC-732B-270F-09D1A799C9D5}"/>
              </a:ext>
            </a:extLst>
          </p:cNvPr>
          <p:cNvGrpSpPr/>
          <p:nvPr/>
        </p:nvGrpSpPr>
        <p:grpSpPr>
          <a:xfrm>
            <a:off x="382650" y="552426"/>
            <a:ext cx="3258617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25A233-F985-29CF-1CB4-A1ABAD006862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53B3F9ED-0085-03B7-000E-3A082E968069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70665C4-3DAB-C7BA-D82E-02430211256D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B3826FA-B545-97B6-20B6-721AE0578D9D}"/>
              </a:ext>
            </a:extLst>
          </p:cNvPr>
          <p:cNvSpPr/>
          <p:nvPr/>
        </p:nvSpPr>
        <p:spPr>
          <a:xfrm>
            <a:off x="585158" y="490878"/>
            <a:ext cx="3167456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6F17DC4-791F-087B-9BF6-10AA7FEB0304}"/>
              </a:ext>
            </a:extLst>
          </p:cNvPr>
          <p:cNvSpPr txBox="1">
            <a:spLocks/>
          </p:cNvSpPr>
          <p:nvPr/>
        </p:nvSpPr>
        <p:spPr>
          <a:xfrm>
            <a:off x="1061558" y="568706"/>
            <a:ext cx="2129918" cy="745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ELIGIBILITY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288B2B-3645-484E-849A-4DF563AA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027" y="2142381"/>
            <a:ext cx="10738671" cy="394900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participants enrolled the 1</a:t>
            </a:r>
            <a:r>
              <a:rPr lang="en-US" baseline="30000" dirty="0"/>
              <a:t>st</a:t>
            </a:r>
            <a:r>
              <a:rPr lang="en-US" dirty="0"/>
              <a:t> day of January, April, July and October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After completion of 1000 hours of service during 12 month period and employed on December 31</a:t>
            </a:r>
            <a:r>
              <a:rPr lang="en-US" baseline="30000" dirty="0"/>
              <a:t>st</a:t>
            </a:r>
            <a:r>
              <a:rPr lang="en-US" dirty="0"/>
              <a:t> of the plan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“Eligibility Period” = 12 consecutive months period from your date of hire</a:t>
            </a:r>
          </a:p>
          <a:p>
            <a:pPr lvl="1"/>
            <a:r>
              <a:rPr lang="en-US" dirty="0"/>
              <a:t>Subsequent eligibility periods:  Begins on 1st of December each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“Eligible Participants” to receive a contribution </a:t>
            </a:r>
          </a:p>
          <a:p>
            <a:pPr lvl="1"/>
            <a:r>
              <a:rPr lang="en-US" dirty="0"/>
              <a:t>Employed on last day of year and meet 1000-hour requirement</a:t>
            </a:r>
          </a:p>
          <a:p>
            <a:pPr lvl="1"/>
            <a:r>
              <a:rPr lang="en-US" dirty="0"/>
              <a:t>Terminate during plan year due to death, disability or retirement.</a:t>
            </a:r>
          </a:p>
        </p:txBody>
      </p:sp>
    </p:spTree>
    <p:extLst>
      <p:ext uri="{BB962C8B-B14F-4D97-AF65-F5344CB8AC3E}">
        <p14:creationId xmlns:p14="http://schemas.microsoft.com/office/powerpoint/2010/main" val="773737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D2EC6-5A1F-4629-A6D2-B2DB0CA64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318" y="1898702"/>
            <a:ext cx="6075183" cy="38976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Vested percentage is the percentage of your account balance that cannot be forfeited.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Your vested % applies to your entire account.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Automatic 100% Vesting a death, permanent disability, or Normal Retirement age.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“Normal” retirement age is Age 65.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For vesting purposes, years of service prior to adoption qualify.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 year of services for vesting purposes is completion of 1000 hours of service during the plan year. 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6B93648E-B9DC-42ED-81EA-790246782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287710"/>
              </p:ext>
            </p:extLst>
          </p:nvPr>
        </p:nvGraphicFramePr>
        <p:xfrm>
          <a:off x="1004793" y="2377440"/>
          <a:ext cx="4963501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345">
                  <a:extLst>
                    <a:ext uri="{9D8B030D-6E8A-4147-A177-3AD203B41FA5}">
                      <a16:colId xmlns:a16="http://schemas.microsoft.com/office/drawing/2014/main" val="1920892288"/>
                    </a:ext>
                  </a:extLst>
                </a:gridCol>
                <a:gridCol w="1456841">
                  <a:extLst>
                    <a:ext uri="{9D8B030D-6E8A-4147-A177-3AD203B41FA5}">
                      <a16:colId xmlns:a16="http://schemas.microsoft.com/office/drawing/2014/main" val="2195236491"/>
                    </a:ext>
                  </a:extLst>
                </a:gridCol>
                <a:gridCol w="1689315">
                  <a:extLst>
                    <a:ext uri="{9D8B030D-6E8A-4147-A177-3AD203B41FA5}">
                      <a16:colId xmlns:a16="http://schemas.microsoft.com/office/drawing/2014/main" val="2326328160"/>
                    </a:ext>
                  </a:extLst>
                </a:gridCol>
              </a:tblGrid>
              <a:tr h="5726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Years of </a:t>
                      </a:r>
                    </a:p>
                    <a:p>
                      <a:pPr algn="ctr"/>
                      <a:r>
                        <a:rPr lang="en-US" dirty="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Vested </a:t>
                      </a:r>
                    </a:p>
                    <a:p>
                      <a:pPr algn="ctr"/>
                      <a:r>
                        <a:rPr lang="en-US" dirty="0"/>
                        <a:t>Percentage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Forfeited 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838049"/>
                  </a:ext>
                </a:extLst>
              </a:tr>
              <a:tr h="331769">
                <a:tc>
                  <a:txBody>
                    <a:bodyPr/>
                    <a:lstStyle/>
                    <a:p>
                      <a:r>
                        <a:rPr lang="en-US" dirty="0"/>
                        <a:t>Less than 1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827078"/>
                  </a:ext>
                </a:extLst>
              </a:tr>
              <a:tr h="3317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765451"/>
                  </a:ext>
                </a:extLst>
              </a:tr>
              <a:tr h="3317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193432"/>
                  </a:ext>
                </a:extLst>
              </a:tr>
              <a:tr h="3317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813355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CC8A85-05E3-CE55-22EC-1B9BB191A4DF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B8CFF61-C1A1-A03C-658A-CEBA59963107}"/>
              </a:ext>
            </a:extLst>
          </p:cNvPr>
          <p:cNvGrpSpPr/>
          <p:nvPr/>
        </p:nvGrpSpPr>
        <p:grpSpPr>
          <a:xfrm>
            <a:off x="382650" y="552426"/>
            <a:ext cx="2008147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59BCBF-59C2-7424-BC39-92D5A29DC96D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496F1DC4-F686-79A8-E16D-A812AADA8456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707742B9-9C93-1A65-2A23-CEBFE3ACE21F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A7D5319-F598-04EE-BD78-49F67A879688}"/>
              </a:ext>
            </a:extLst>
          </p:cNvPr>
          <p:cNvSpPr/>
          <p:nvPr/>
        </p:nvSpPr>
        <p:spPr>
          <a:xfrm>
            <a:off x="564572" y="498667"/>
            <a:ext cx="2008147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EBDBFB-033D-E518-7D23-8C01AC7D8C3D}"/>
              </a:ext>
            </a:extLst>
          </p:cNvPr>
          <p:cNvSpPr txBox="1">
            <a:spLocks/>
          </p:cNvSpPr>
          <p:nvPr/>
        </p:nvSpPr>
        <p:spPr>
          <a:xfrm>
            <a:off x="744392" y="589470"/>
            <a:ext cx="3072695" cy="745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VESTING</a:t>
            </a:r>
          </a:p>
        </p:txBody>
      </p:sp>
    </p:spTree>
    <p:extLst>
      <p:ext uri="{BB962C8B-B14F-4D97-AF65-F5344CB8AC3E}">
        <p14:creationId xmlns:p14="http://schemas.microsoft.com/office/powerpoint/2010/main" val="3421471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6E9F8B5-C60B-A316-9B4E-2337749C66F7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867DC94-25E6-90DB-4F3B-42A7976A275A}"/>
              </a:ext>
            </a:extLst>
          </p:cNvPr>
          <p:cNvGrpSpPr/>
          <p:nvPr/>
        </p:nvGrpSpPr>
        <p:grpSpPr>
          <a:xfrm>
            <a:off x="382650" y="552426"/>
            <a:ext cx="5863113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960D30-93F0-3008-9781-13CBB4231663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A3393C1-D288-613C-4469-9826BB80388C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55DA81E-9D6E-D199-6CE5-4788A41F31DF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5A1F2B6-FED1-AA7F-5A0F-4836EEFC6617}"/>
              </a:ext>
            </a:extLst>
          </p:cNvPr>
          <p:cNvSpPr/>
          <p:nvPr/>
        </p:nvSpPr>
        <p:spPr>
          <a:xfrm>
            <a:off x="564571" y="498667"/>
            <a:ext cx="5703881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38F189-497D-ADCC-3A1C-162C7DFBE4D2}"/>
              </a:ext>
            </a:extLst>
          </p:cNvPr>
          <p:cNvSpPr txBox="1">
            <a:spLocks/>
          </p:cNvSpPr>
          <p:nvPr/>
        </p:nvSpPr>
        <p:spPr>
          <a:xfrm>
            <a:off x="744392" y="589470"/>
            <a:ext cx="6498619" cy="745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D9A528"/>
                </a:solidFill>
              </a:rPr>
              <a:t>Distributions of Account Balances</a:t>
            </a:r>
          </a:p>
          <a:p>
            <a:r>
              <a:rPr lang="en-US" dirty="0">
                <a:solidFill>
                  <a:srgbClr val="D9A528"/>
                </a:solidFill>
              </a:rPr>
              <a:t>(How do we get our money?)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5A7372-1AB1-7E6A-CEF6-D408E6A13A69}"/>
              </a:ext>
            </a:extLst>
          </p:cNvPr>
          <p:cNvSpPr txBox="1"/>
          <p:nvPr/>
        </p:nvSpPr>
        <p:spPr>
          <a:xfrm>
            <a:off x="1291848" y="2030976"/>
            <a:ext cx="10502503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Death, Total Disability, or Normal Retirement Age (age 65)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Your account will begin to be distributed in the plan year following year of termination of employment due to death, disability or normal retirement. </a:t>
            </a:r>
          </a:p>
          <a:p>
            <a:pPr lvl="1"/>
            <a:r>
              <a:rPr lang="en-US" sz="2000" dirty="0"/>
              <a:t>“Disability” is based on Social Security Administration definition.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Termination for Other Reasons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Your account balance is $7,000:  your account will be distributed in the plan year following termination of employment.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Your account balance is above $7,000:  distributions may start no later than the end of the 5th plan year following the plan year in which you terminate.</a:t>
            </a:r>
            <a:endParaRPr lang="en-US" sz="2000" dirty="0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Account Balance is $7,000 or less:  Single sum payment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Account Balance is Greater than $7,000:  Five Annual Installments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Beneficiaries are entitled to remaining benefits if participant dies before full payout.</a:t>
            </a:r>
          </a:p>
        </p:txBody>
      </p:sp>
    </p:spTree>
    <p:extLst>
      <p:ext uri="{BB962C8B-B14F-4D97-AF65-F5344CB8AC3E}">
        <p14:creationId xmlns:p14="http://schemas.microsoft.com/office/powerpoint/2010/main" val="4287201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E8530-10EC-3503-1A72-FC6D97C4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29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50BDA-D564-4017-852C-45CBEDE86BA4}"/>
              </a:ext>
            </a:extLst>
          </p:cNvPr>
          <p:cNvSpPr txBox="1">
            <a:spLocks/>
          </p:cNvSpPr>
          <p:nvPr/>
        </p:nvSpPr>
        <p:spPr>
          <a:xfrm>
            <a:off x="2891593" y="1667626"/>
            <a:ext cx="6914258" cy="3703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D9A528"/>
                </a:solidFill>
              </a:rPr>
              <a:t>Benefits to Employees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163015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7EA501-6114-5935-42DF-BF4A5716EA98}"/>
              </a:ext>
            </a:extLst>
          </p:cNvPr>
          <p:cNvSpPr/>
          <p:nvPr/>
        </p:nvSpPr>
        <p:spPr>
          <a:xfrm>
            <a:off x="3964" y="1523448"/>
            <a:ext cx="12217401" cy="53353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4854771" y="5841381"/>
            <a:ext cx="1394844" cy="1405427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00F5A5-7267-4942-0D90-7920EFC03425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8878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0F64A1-89A9-82DD-887C-7B77E74C7755}"/>
              </a:ext>
            </a:extLst>
          </p:cNvPr>
          <p:cNvSpPr/>
          <p:nvPr/>
        </p:nvSpPr>
        <p:spPr>
          <a:xfrm>
            <a:off x="8729" y="1529221"/>
            <a:ext cx="1231901" cy="53353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2C665CEF-BEBD-1A30-E6A7-BE24B3257D8F}"/>
              </a:ext>
            </a:extLst>
          </p:cNvPr>
          <p:cNvSpPr/>
          <p:nvPr/>
        </p:nvSpPr>
        <p:spPr>
          <a:xfrm>
            <a:off x="1059789" y="4753008"/>
            <a:ext cx="10913271" cy="242178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0D3606C-B2CB-EC92-5E62-5B792416E411}"/>
              </a:ext>
            </a:extLst>
          </p:cNvPr>
          <p:cNvGrpSpPr/>
          <p:nvPr/>
        </p:nvGrpSpPr>
        <p:grpSpPr>
          <a:xfrm>
            <a:off x="379681" y="4705974"/>
            <a:ext cx="11439649" cy="325298"/>
            <a:chOff x="379681" y="3913057"/>
            <a:chExt cx="11439649" cy="32529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1D1E7D-CAD3-B057-3517-A9EA72CD3647}"/>
                </a:ext>
              </a:extLst>
            </p:cNvPr>
            <p:cNvSpPr/>
            <p:nvPr/>
          </p:nvSpPr>
          <p:spPr>
            <a:xfrm>
              <a:off x="379681" y="3919303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2006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BD6524C-FA5B-DA73-A755-9FCC9B15DBA2}"/>
                </a:ext>
              </a:extLst>
            </p:cNvPr>
            <p:cNvSpPr/>
            <p:nvPr/>
          </p:nvSpPr>
          <p:spPr>
            <a:xfrm>
              <a:off x="1310734" y="3919303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2008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2BEF526-772C-F7C7-9C59-E27FA682B6F3}"/>
                </a:ext>
              </a:extLst>
            </p:cNvPr>
            <p:cNvSpPr/>
            <p:nvPr/>
          </p:nvSpPr>
          <p:spPr>
            <a:xfrm>
              <a:off x="2052974" y="3919303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2009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47E19E-5138-5C3A-2A9B-670F39F3092F}"/>
                </a:ext>
              </a:extLst>
            </p:cNvPr>
            <p:cNvSpPr/>
            <p:nvPr/>
          </p:nvSpPr>
          <p:spPr>
            <a:xfrm>
              <a:off x="2984028" y="3919303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2011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7B97E6A-2D19-DBB4-CF04-1DB488BF2420}"/>
                </a:ext>
              </a:extLst>
            </p:cNvPr>
            <p:cNvSpPr/>
            <p:nvPr/>
          </p:nvSpPr>
          <p:spPr>
            <a:xfrm>
              <a:off x="3935310" y="3919303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2013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C61258A-0D4C-D767-7F1F-4A4ACD7D98D8}"/>
                </a:ext>
              </a:extLst>
            </p:cNvPr>
            <p:cNvSpPr/>
            <p:nvPr/>
          </p:nvSpPr>
          <p:spPr>
            <a:xfrm>
              <a:off x="4691036" y="3919303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2014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D5C28CE-5452-E735-CF51-8A5460BA21B3}"/>
                </a:ext>
              </a:extLst>
            </p:cNvPr>
            <p:cNvSpPr/>
            <p:nvPr/>
          </p:nvSpPr>
          <p:spPr>
            <a:xfrm>
              <a:off x="5440019" y="3919303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2015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E21A713-B350-9B3C-65A9-4251D53F4738}"/>
                </a:ext>
              </a:extLst>
            </p:cNvPr>
            <p:cNvSpPr/>
            <p:nvPr/>
          </p:nvSpPr>
          <p:spPr>
            <a:xfrm>
              <a:off x="6425020" y="3919303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2017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EDDB52A-F3FC-1592-84C2-0F360C51F7F4}"/>
                </a:ext>
              </a:extLst>
            </p:cNvPr>
            <p:cNvSpPr/>
            <p:nvPr/>
          </p:nvSpPr>
          <p:spPr>
            <a:xfrm>
              <a:off x="7167260" y="3919303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2018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7165EC4-CE61-4240-6403-BB020D6738AF}"/>
                </a:ext>
              </a:extLst>
            </p:cNvPr>
            <p:cNvSpPr/>
            <p:nvPr/>
          </p:nvSpPr>
          <p:spPr>
            <a:xfrm>
              <a:off x="8145516" y="3913057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2020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874B089-B604-569A-A64C-951739873625}"/>
                </a:ext>
              </a:extLst>
            </p:cNvPr>
            <p:cNvSpPr/>
            <p:nvPr/>
          </p:nvSpPr>
          <p:spPr>
            <a:xfrm>
              <a:off x="8891127" y="3913057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2021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56EAD1D-C00C-D754-FEB7-6D480A011B2B}"/>
                </a:ext>
              </a:extLst>
            </p:cNvPr>
            <p:cNvSpPr/>
            <p:nvPr/>
          </p:nvSpPr>
          <p:spPr>
            <a:xfrm>
              <a:off x="9636738" y="3913057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2022</a:t>
              </a:r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5D18D16-D42C-F978-B2B6-F225E42D5B68}"/>
                </a:ext>
              </a:extLst>
            </p:cNvPr>
            <p:cNvSpPr/>
            <p:nvPr/>
          </p:nvSpPr>
          <p:spPr>
            <a:xfrm>
              <a:off x="10389092" y="3913057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2023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5173263-3591-84AA-AE46-4FBB243BAADE}"/>
                </a:ext>
              </a:extLst>
            </p:cNvPr>
            <p:cNvSpPr/>
            <p:nvPr/>
          </p:nvSpPr>
          <p:spPr>
            <a:xfrm>
              <a:off x="11134703" y="3913057"/>
              <a:ext cx="684627" cy="3190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b="1"/>
                <a:t>2024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EDB5C9C-2086-DAD9-E577-D33E3A77CE49}"/>
              </a:ext>
            </a:extLst>
          </p:cNvPr>
          <p:cNvSpPr txBox="1"/>
          <p:nvPr/>
        </p:nvSpPr>
        <p:spPr>
          <a:xfrm rot="16200000">
            <a:off x="-659437" y="3188873"/>
            <a:ext cx="27799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/>
              <a:buChar char="•"/>
            </a:pPr>
            <a:r>
              <a:rPr lang="en-US" b="1">
                <a:solidFill>
                  <a:schemeClr val="bg1"/>
                </a:solidFill>
              </a:rPr>
              <a:t>Electric Plus founded</a:t>
            </a:r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6385C5B-8618-3F5A-0762-0D2E4CF3A280}"/>
              </a:ext>
            </a:extLst>
          </p:cNvPr>
          <p:cNvSpPr txBox="1"/>
          <p:nvPr/>
        </p:nvSpPr>
        <p:spPr>
          <a:xfrm rot="16200000">
            <a:off x="231624" y="3165265"/>
            <a:ext cx="27806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Moved to 2nd location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CA2892-FBD1-1BB4-24EC-80951443C8FC}"/>
              </a:ext>
            </a:extLst>
          </p:cNvPr>
          <p:cNvSpPr txBox="1"/>
          <p:nvPr/>
        </p:nvSpPr>
        <p:spPr>
          <a:xfrm rot="16200000">
            <a:off x="1571205" y="5519753"/>
            <a:ext cx="16116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Kokomo office opens</a:t>
            </a:r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3B4F904-4721-7E78-F735-B610D433221A}"/>
              </a:ext>
            </a:extLst>
          </p:cNvPr>
          <p:cNvSpPr txBox="1"/>
          <p:nvPr/>
        </p:nvSpPr>
        <p:spPr>
          <a:xfrm rot="16200000">
            <a:off x="982618" y="3145260"/>
            <a:ext cx="28169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Acquire Brooks Hayden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C6EC44A-E5B0-2398-7D05-A03AA9C37105}"/>
              </a:ext>
            </a:extLst>
          </p:cNvPr>
          <p:cNvSpPr txBox="1"/>
          <p:nvPr/>
        </p:nvSpPr>
        <p:spPr>
          <a:xfrm rot="16200000">
            <a:off x="2660842" y="3096979"/>
            <a:ext cx="28560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Acquire </a:t>
            </a:r>
            <a:r>
              <a:rPr lang="en-US" b="1" err="1">
                <a:solidFill>
                  <a:schemeClr val="bg1"/>
                </a:solidFill>
              </a:rPr>
              <a:t>Anbro</a:t>
            </a:r>
            <a:r>
              <a:rPr lang="en-US" b="1">
                <a:solidFill>
                  <a:schemeClr val="bg1"/>
                </a:solidFill>
              </a:rPr>
              <a:t> Electric</a:t>
            </a:r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66249A6-758F-5AE8-A57B-AD6A04909013}"/>
              </a:ext>
            </a:extLst>
          </p:cNvPr>
          <p:cNvSpPr txBox="1"/>
          <p:nvPr/>
        </p:nvSpPr>
        <p:spPr>
          <a:xfrm rot="16200000">
            <a:off x="3090533" y="3154032"/>
            <a:ext cx="27538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Acquire </a:t>
            </a:r>
            <a:r>
              <a:rPr lang="en-US" b="1" err="1">
                <a:solidFill>
                  <a:schemeClr val="bg1"/>
                </a:solidFill>
              </a:rPr>
              <a:t>Larjac</a:t>
            </a:r>
            <a:r>
              <a:rPr lang="en-US" b="1">
                <a:solidFill>
                  <a:schemeClr val="bg1"/>
                </a:solidFill>
              </a:rPr>
              <a:t> Electric</a:t>
            </a:r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14D3E5F-58D9-EA9F-6C20-D3F32494703C}"/>
              </a:ext>
            </a:extLst>
          </p:cNvPr>
          <p:cNvSpPr txBox="1"/>
          <p:nvPr/>
        </p:nvSpPr>
        <p:spPr>
          <a:xfrm rot="16200000">
            <a:off x="3498955" y="5560972"/>
            <a:ext cx="16116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err="1">
                <a:solidFill>
                  <a:schemeClr val="bg1"/>
                </a:solidFill>
              </a:rPr>
              <a:t>Bloomingtonoffice</a:t>
            </a:r>
            <a:r>
              <a:rPr lang="en-US" b="1">
                <a:solidFill>
                  <a:schemeClr val="bg1"/>
                </a:solidFill>
              </a:rPr>
              <a:t> opens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4DFACD0-9BD9-0E77-D107-DAC0E63E9938}"/>
              </a:ext>
            </a:extLst>
          </p:cNvPr>
          <p:cNvSpPr txBox="1"/>
          <p:nvPr/>
        </p:nvSpPr>
        <p:spPr>
          <a:xfrm rot="16200000">
            <a:off x="5920673" y="5533238"/>
            <a:ext cx="16116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Lafayette office opens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33FC8EE-18B6-0410-CE82-27CE8C9B8ADD}"/>
              </a:ext>
            </a:extLst>
          </p:cNvPr>
          <p:cNvSpPr txBox="1"/>
          <p:nvPr/>
        </p:nvSpPr>
        <p:spPr>
          <a:xfrm rot="16200000">
            <a:off x="7589657" y="5756026"/>
            <a:ext cx="17802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$100M in sales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1BA5CFE-D77E-C8C2-F272-C152ED2F67A1}"/>
              </a:ext>
            </a:extLst>
          </p:cNvPr>
          <p:cNvSpPr txBox="1"/>
          <p:nvPr/>
        </p:nvSpPr>
        <p:spPr>
          <a:xfrm rot="16200000">
            <a:off x="9100168" y="5742539"/>
            <a:ext cx="17802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$150M in sales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74F1CEC-5E38-193D-A42E-088F4F2BEE27}"/>
              </a:ext>
            </a:extLst>
          </p:cNvPr>
          <p:cNvSpPr txBox="1"/>
          <p:nvPr/>
        </p:nvSpPr>
        <p:spPr>
          <a:xfrm rot="16200000">
            <a:off x="9831821" y="5756027"/>
            <a:ext cx="1780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500 employees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556750C-27F1-7299-CF9F-8FF5B180209B}"/>
              </a:ext>
            </a:extLst>
          </p:cNvPr>
          <p:cNvSpPr txBox="1"/>
          <p:nvPr/>
        </p:nvSpPr>
        <p:spPr>
          <a:xfrm rot="16200000">
            <a:off x="10580334" y="5756026"/>
            <a:ext cx="1780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700 employees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9F271A-9F6D-28AC-DE5D-E5B1D75E6ED5}"/>
              </a:ext>
            </a:extLst>
          </p:cNvPr>
          <p:cNvSpPr txBox="1"/>
          <p:nvPr/>
        </p:nvSpPr>
        <p:spPr>
          <a:xfrm rot="16200000">
            <a:off x="3834129" y="3123609"/>
            <a:ext cx="25376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Acquire Indianapolis Electric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1A248F0-6D11-8954-C5D1-AC303B4231FB}"/>
              </a:ext>
            </a:extLst>
          </p:cNvPr>
          <p:cNvSpPr txBox="1"/>
          <p:nvPr/>
        </p:nvSpPr>
        <p:spPr>
          <a:xfrm rot="16200000">
            <a:off x="4431706" y="3059819"/>
            <a:ext cx="2702101" cy="6598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CCS Certified Partner Safety Contractor</a:t>
            </a:r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392CA3E-FC9B-D527-5118-CD7F0B934617}"/>
              </a:ext>
            </a:extLst>
          </p:cNvPr>
          <p:cNvSpPr txBox="1"/>
          <p:nvPr/>
        </p:nvSpPr>
        <p:spPr>
          <a:xfrm rot="16200000">
            <a:off x="5441676" y="3209303"/>
            <a:ext cx="26825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Acquire Dyad Electric</a:t>
            </a:r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0DA395F-31F0-CEE9-A1FC-8CD3A134DF26}"/>
              </a:ext>
            </a:extLst>
          </p:cNvPr>
          <p:cNvSpPr txBox="1"/>
          <p:nvPr/>
        </p:nvSpPr>
        <p:spPr>
          <a:xfrm rot="16200000">
            <a:off x="5852542" y="2995761"/>
            <a:ext cx="30940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Moved to current location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35536-E1FE-620A-8916-358F80D3F6F3}"/>
              </a:ext>
            </a:extLst>
          </p:cNvPr>
          <p:cNvSpPr txBox="1"/>
          <p:nvPr/>
        </p:nvSpPr>
        <p:spPr>
          <a:xfrm rot="16200000">
            <a:off x="6303233" y="3203544"/>
            <a:ext cx="2681455" cy="379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Acquire Crew Electric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91FE3E-ECC7-4A3A-EB25-B35D234AEED8}"/>
              </a:ext>
            </a:extLst>
          </p:cNvPr>
          <p:cNvSpPr txBox="1"/>
          <p:nvPr/>
        </p:nvSpPr>
        <p:spPr>
          <a:xfrm rot="16200000">
            <a:off x="7159177" y="3080646"/>
            <a:ext cx="26501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Created Electric Plus Cares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EDFBEE-C998-D36B-8114-6E2A895B1F7E}"/>
              </a:ext>
            </a:extLst>
          </p:cNvPr>
          <p:cNvSpPr txBox="1"/>
          <p:nvPr/>
        </p:nvSpPr>
        <p:spPr>
          <a:xfrm rot="16200000">
            <a:off x="7916610" y="3224420"/>
            <a:ext cx="26501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Acquire Ellison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111FB-287B-8F78-0B9F-4AEFCC37EBEB}"/>
              </a:ext>
            </a:extLst>
          </p:cNvPr>
          <p:cNvSpPr txBox="1"/>
          <p:nvPr/>
        </p:nvSpPr>
        <p:spPr>
          <a:xfrm rot="16200000">
            <a:off x="8447368" y="2996465"/>
            <a:ext cx="30955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Acquire Storms McMullen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EF8A63-235B-B607-4575-7A28628C7EBD}"/>
              </a:ext>
            </a:extLst>
          </p:cNvPr>
          <p:cNvSpPr txBox="1"/>
          <p:nvPr/>
        </p:nvSpPr>
        <p:spPr>
          <a:xfrm rot="16200000">
            <a:off x="9135697" y="3224420"/>
            <a:ext cx="26501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Opening of the EDGE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687F8C-C43E-DA79-0002-FC5939513EC2}"/>
              </a:ext>
            </a:extLst>
          </p:cNvPr>
          <p:cNvSpPr txBox="1"/>
          <p:nvPr/>
        </p:nvSpPr>
        <p:spPr>
          <a:xfrm rot="16200000">
            <a:off x="9514248" y="3011519"/>
            <a:ext cx="27962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1 Million hours worked 0 OSHA recordables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4601546" cy="1136543"/>
            <a:chOff x="382650" y="552426"/>
            <a:chExt cx="4601546" cy="11365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447741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4638438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group of me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149564FB-101B-471B-FCF1-90694B675E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25" t="13047" r="8167" b="159"/>
          <a:stretch/>
        </p:blipFill>
        <p:spPr>
          <a:xfrm>
            <a:off x="187831" y="5162299"/>
            <a:ext cx="1065262" cy="14103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1" y="498667"/>
            <a:ext cx="4507667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589470"/>
            <a:ext cx="4279526" cy="745968"/>
          </a:xfrm>
        </p:spPr>
        <p:txBody>
          <a:bodyPr>
            <a:noAutofit/>
          </a:bodyPr>
          <a:lstStyle/>
          <a:p>
            <a:r>
              <a:rPr lang="en-US" sz="2800" b="1">
                <a:solidFill>
                  <a:schemeClr val="accent1"/>
                </a:solidFill>
              </a:rPr>
              <a:t>HISTORY + BACKGROUND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CB4F2E-853B-AD77-A14E-7D1E553F2D2D}"/>
              </a:ext>
            </a:extLst>
          </p:cNvPr>
          <p:cNvSpPr/>
          <p:nvPr/>
        </p:nvSpPr>
        <p:spPr>
          <a:xfrm flipH="1">
            <a:off x="7485627" y="5034845"/>
            <a:ext cx="27317" cy="120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uilding with glass windows&#10;&#10;Description automatically generated">
            <a:extLst>
              <a:ext uri="{FF2B5EF4-FFF2-40B4-BE49-F238E27FC236}">
                <a16:creationId xmlns:a16="http://schemas.microsoft.com/office/drawing/2014/main" id="{AE0E9DA6-FE0A-7BA8-28C5-72D306A186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21" t="747" r="31225" b="2588"/>
          <a:stretch/>
        </p:blipFill>
        <p:spPr>
          <a:xfrm>
            <a:off x="7072278" y="5156120"/>
            <a:ext cx="854869" cy="76118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F9B04A4-C258-D26F-EFBF-8479F94C5900}"/>
              </a:ext>
            </a:extLst>
          </p:cNvPr>
          <p:cNvSpPr/>
          <p:nvPr/>
        </p:nvSpPr>
        <p:spPr>
          <a:xfrm flipH="1">
            <a:off x="703736" y="5034844"/>
            <a:ext cx="27317" cy="120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58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623767" y="4410555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1" y="552426"/>
            <a:ext cx="2337860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2" y="498667"/>
            <a:ext cx="2270842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2" y="589470"/>
            <a:ext cx="2091022" cy="74596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ESOP Share Allocation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A51120A-7922-D9EF-D970-F9CD1595AB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1965974"/>
              </p:ext>
            </p:extLst>
          </p:nvPr>
        </p:nvGraphicFramePr>
        <p:xfrm>
          <a:off x="1504950" y="1668769"/>
          <a:ext cx="9182100" cy="532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87469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C513C-F33A-4B23-91C7-59EC0CD6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64" y="123684"/>
            <a:ext cx="11446272" cy="1325565"/>
          </a:xfrm>
        </p:spPr>
        <p:txBody>
          <a:bodyPr/>
          <a:lstStyle/>
          <a:p>
            <a:r>
              <a:rPr lang="en-US" dirty="0"/>
              <a:t>ESOP Share Allocation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B4B0BDA-20CB-9BC5-DB91-53FE6701F4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73668"/>
              </p:ext>
            </p:extLst>
          </p:nvPr>
        </p:nvGraphicFramePr>
        <p:xfrm>
          <a:off x="923279" y="1331650"/>
          <a:ext cx="9330430" cy="4518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473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0019-1381-40BD-873C-457F5A53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Per Share Value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0CAC05-D58F-4DCC-AA77-D6847747899A}"/>
              </a:ext>
            </a:extLst>
          </p:cNvPr>
          <p:cNvGrpSpPr/>
          <p:nvPr/>
        </p:nvGrpSpPr>
        <p:grpSpPr>
          <a:xfrm>
            <a:off x="2340998" y="1585803"/>
            <a:ext cx="7510004" cy="4696018"/>
            <a:chOff x="2320643" y="1585803"/>
            <a:chExt cx="7510004" cy="4696018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91F9CCB8-A7D7-4BFA-8A89-5CA85B4AA00C}"/>
                </a:ext>
              </a:extLst>
            </p:cNvPr>
            <p:cNvGraphicFramePr/>
            <p:nvPr/>
          </p:nvGraphicFramePr>
          <p:xfrm>
            <a:off x="3616570" y="1913021"/>
            <a:ext cx="6096000" cy="4368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5BFE40-39D1-434D-AF46-2697CA9707B1}"/>
                </a:ext>
              </a:extLst>
            </p:cNvPr>
            <p:cNvSpPr txBox="1"/>
            <p:nvPr/>
          </p:nvSpPr>
          <p:spPr>
            <a:xfrm>
              <a:off x="2320643" y="3603299"/>
              <a:ext cx="29853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F3F3F"/>
                  </a:solidFill>
                </a:rPr>
                <a:t>Share price should </a:t>
              </a:r>
              <a:r>
                <a:rPr lang="en-US" sz="1600" dirty="0">
                  <a:solidFill>
                    <a:srgbClr val="3F3F3F"/>
                  </a:solidFill>
                </a:rPr>
                <a:t>increase</a:t>
              </a:r>
              <a:r>
                <a:rPr lang="en-US" sz="1400" dirty="0">
                  <a:solidFill>
                    <a:srgbClr val="3F3F3F"/>
                  </a:solidFill>
                </a:rPr>
                <a:t> in early years as debt is paid down 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04B2210-C75F-4A8A-BDB9-141376C6D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2180" y="4236049"/>
              <a:ext cx="1676400" cy="99274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94762BF-C51D-42FC-9D5C-0ACFF9D1AC9E}"/>
                </a:ext>
              </a:extLst>
            </p:cNvPr>
            <p:cNvCxnSpPr>
              <a:cxnSpLocks/>
            </p:cNvCxnSpPr>
            <p:nvPr/>
          </p:nvCxnSpPr>
          <p:spPr>
            <a:xfrm>
              <a:off x="3391364" y="4126519"/>
              <a:ext cx="758608" cy="6323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8D97D7F-AD3E-4FF9-B708-844FFF4529A8}"/>
                </a:ext>
              </a:extLst>
            </p:cNvPr>
            <p:cNvSpPr/>
            <p:nvPr/>
          </p:nvSpPr>
          <p:spPr>
            <a:xfrm>
              <a:off x="5531188" y="1941927"/>
              <a:ext cx="4181382" cy="2041193"/>
            </a:xfrm>
            <a:custGeom>
              <a:avLst/>
              <a:gdLst>
                <a:gd name="connsiteX0" fmla="*/ 0 w 4181382"/>
                <a:gd name="connsiteY0" fmla="*/ 1669002 h 2041193"/>
                <a:gd name="connsiteX1" fmla="*/ 355106 w 4181382"/>
                <a:gd name="connsiteY1" fmla="*/ 2015231 h 2041193"/>
                <a:gd name="connsiteX2" fmla="*/ 1455937 w 4181382"/>
                <a:gd name="connsiteY2" fmla="*/ 1047565 h 2041193"/>
                <a:gd name="connsiteX3" fmla="*/ 1811044 w 4181382"/>
                <a:gd name="connsiteY3" fmla="*/ 1367162 h 2041193"/>
                <a:gd name="connsiteX4" fmla="*/ 2308194 w 4181382"/>
                <a:gd name="connsiteY4" fmla="*/ 497150 h 2041193"/>
                <a:gd name="connsiteX5" fmla="*/ 2716567 w 4181382"/>
                <a:gd name="connsiteY5" fmla="*/ 932156 h 2041193"/>
                <a:gd name="connsiteX6" fmla="*/ 3382392 w 4181382"/>
                <a:gd name="connsiteY6" fmla="*/ 275208 h 2041193"/>
                <a:gd name="connsiteX7" fmla="*/ 3311370 w 4181382"/>
                <a:gd name="connsiteY7" fmla="*/ 372862 h 2041193"/>
                <a:gd name="connsiteX8" fmla="*/ 3506679 w 4181382"/>
                <a:gd name="connsiteY8" fmla="*/ 807868 h 2041193"/>
                <a:gd name="connsiteX9" fmla="*/ 4181382 w 4181382"/>
                <a:gd name="connsiteY9" fmla="*/ 0 h 2041193"/>
                <a:gd name="connsiteX10" fmla="*/ 4181382 w 4181382"/>
                <a:gd name="connsiteY10" fmla="*/ 0 h 204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81382" h="2041193">
                  <a:moveTo>
                    <a:pt x="0" y="1669002"/>
                  </a:moveTo>
                  <a:cubicBezTo>
                    <a:pt x="56225" y="1893903"/>
                    <a:pt x="112450" y="2118804"/>
                    <a:pt x="355106" y="2015231"/>
                  </a:cubicBezTo>
                  <a:cubicBezTo>
                    <a:pt x="597762" y="1911658"/>
                    <a:pt x="1213281" y="1155577"/>
                    <a:pt x="1455937" y="1047565"/>
                  </a:cubicBezTo>
                  <a:cubicBezTo>
                    <a:pt x="1698593" y="939553"/>
                    <a:pt x="1669001" y="1458898"/>
                    <a:pt x="1811044" y="1367162"/>
                  </a:cubicBezTo>
                  <a:cubicBezTo>
                    <a:pt x="1953087" y="1275426"/>
                    <a:pt x="2157274" y="569651"/>
                    <a:pt x="2308194" y="497150"/>
                  </a:cubicBezTo>
                  <a:cubicBezTo>
                    <a:pt x="2459114" y="424649"/>
                    <a:pt x="2537534" y="969146"/>
                    <a:pt x="2716567" y="932156"/>
                  </a:cubicBezTo>
                  <a:cubicBezTo>
                    <a:pt x="2895600" y="895166"/>
                    <a:pt x="3283258" y="368424"/>
                    <a:pt x="3382392" y="275208"/>
                  </a:cubicBezTo>
                  <a:cubicBezTo>
                    <a:pt x="3481526" y="181992"/>
                    <a:pt x="3290655" y="284085"/>
                    <a:pt x="3311370" y="372862"/>
                  </a:cubicBezTo>
                  <a:cubicBezTo>
                    <a:pt x="3332085" y="461639"/>
                    <a:pt x="3361677" y="870012"/>
                    <a:pt x="3506679" y="807868"/>
                  </a:cubicBezTo>
                  <a:cubicBezTo>
                    <a:pt x="3651681" y="745724"/>
                    <a:pt x="4181382" y="0"/>
                    <a:pt x="4181382" y="0"/>
                  </a:cubicBezTo>
                  <a:lnTo>
                    <a:pt x="4181382" y="0"/>
                  </a:ln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5821EB94-AEE1-47EC-BDF7-2152FC184FDD}"/>
                </a:ext>
              </a:extLst>
            </p:cNvPr>
            <p:cNvSpPr/>
            <p:nvPr/>
          </p:nvSpPr>
          <p:spPr>
            <a:xfrm rot="18387387">
              <a:off x="9609146" y="1785867"/>
              <a:ext cx="380996" cy="62007"/>
            </a:xfrm>
            <a:prstGeom prst="rightArrow">
              <a:avLst/>
            </a:prstGeom>
            <a:solidFill>
              <a:schemeClr val="tx1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26D697-3718-42CE-8AA7-5B96F05A7FC0}"/>
                </a:ext>
              </a:extLst>
            </p:cNvPr>
            <p:cNvSpPr txBox="1"/>
            <p:nvPr/>
          </p:nvSpPr>
          <p:spPr>
            <a:xfrm>
              <a:off x="2645021" y="1585803"/>
              <a:ext cx="46873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3F3F3F"/>
                  </a:solidFill>
                </a:rPr>
                <a:t>Share price will vary in future years depending upon:</a:t>
              </a:r>
            </a:p>
            <a:p>
              <a:pPr marL="457200" indent="-342900">
                <a:buFont typeface="+mj-lt"/>
                <a:buAutoNum type="arabicPeriod"/>
              </a:pPr>
              <a:r>
                <a:rPr lang="en-US" sz="1600" dirty="0">
                  <a:solidFill>
                    <a:srgbClr val="3F3F3F"/>
                  </a:solidFill>
                </a:rPr>
                <a:t>Growth in profitability</a:t>
              </a:r>
            </a:p>
            <a:p>
              <a:pPr marL="457200" indent="-342900">
                <a:buFont typeface="+mj-lt"/>
                <a:buAutoNum type="arabicPeriod"/>
              </a:pPr>
              <a:r>
                <a:rPr lang="en-US" sz="1600" dirty="0">
                  <a:solidFill>
                    <a:srgbClr val="3F3F3F"/>
                  </a:solidFill>
                </a:rPr>
                <a:t>Outlook</a:t>
              </a:r>
            </a:p>
            <a:p>
              <a:pPr marL="457200" indent="-342900">
                <a:buFont typeface="+mj-lt"/>
                <a:buAutoNum type="arabicPeriod"/>
              </a:pPr>
              <a:r>
                <a:rPr lang="en-US" sz="1600" dirty="0">
                  <a:solidFill>
                    <a:srgbClr val="3F3F3F"/>
                  </a:solidFill>
                </a:rPr>
                <a:t>Economic downturns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D795B3-82A0-4567-82E5-BD3A78D12894}"/>
                </a:ext>
              </a:extLst>
            </p:cNvPr>
            <p:cNvCxnSpPr>
              <a:cxnSpLocks/>
            </p:cNvCxnSpPr>
            <p:nvPr/>
          </p:nvCxnSpPr>
          <p:spPr>
            <a:xfrm>
              <a:off x="5531188" y="2845234"/>
              <a:ext cx="980984" cy="363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8635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F16B-5DF0-4864-A23A-E365DDF5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Account Value </a:t>
            </a: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9080F0DE-3857-43A5-BB47-E2F5D9C22AD7}"/>
              </a:ext>
            </a:extLst>
          </p:cNvPr>
          <p:cNvGraphicFramePr>
            <a:graphicFrameLocks/>
          </p:cNvGraphicFramePr>
          <p:nvPr/>
        </p:nvGraphicFramePr>
        <p:xfrm>
          <a:off x="1981200" y="1539875"/>
          <a:ext cx="8229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4413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E98F-561B-5AEF-B9D5-8225A9C4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565" y="-366"/>
            <a:ext cx="8874369" cy="1325563"/>
          </a:xfrm>
        </p:spPr>
        <p:txBody>
          <a:bodyPr/>
          <a:lstStyle/>
          <a:p>
            <a:r>
              <a:rPr lang="en-US" dirty="0">
                <a:solidFill>
                  <a:srgbClr val="35477B"/>
                </a:solidFill>
              </a:rPr>
              <a:t>Employee Shares Allocated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418A2-74C2-2EEA-D91E-895381EFEE39}"/>
              </a:ext>
            </a:extLst>
          </p:cNvPr>
          <p:cNvSpPr txBox="1"/>
          <p:nvPr/>
        </p:nvSpPr>
        <p:spPr>
          <a:xfrm>
            <a:off x="5767057" y="6328373"/>
            <a:ext cx="482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See Last Page for Disclaimer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5318F6D-896F-4B79-9DE6-3FEC628440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223265"/>
              </p:ext>
            </p:extLst>
          </p:nvPr>
        </p:nvGraphicFramePr>
        <p:xfrm>
          <a:off x="1588168" y="1325198"/>
          <a:ext cx="9004386" cy="4242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4732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A1EBA-9194-36B3-107C-58F535D6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741" y="386099"/>
            <a:ext cx="964907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Employee Account Value </a:t>
            </a:r>
            <a:br>
              <a:rPr lang="en-US" dirty="0"/>
            </a:br>
            <a:endParaRPr lang="en-US" dirty="0">
              <a:solidFill>
                <a:srgbClr val="35477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033817-FCF0-F54B-ABA3-A5B66DE2F932}"/>
              </a:ext>
            </a:extLst>
          </p:cNvPr>
          <p:cNvSpPr txBox="1"/>
          <p:nvPr/>
        </p:nvSpPr>
        <p:spPr>
          <a:xfrm>
            <a:off x="5767057" y="6328373"/>
            <a:ext cx="482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See Last Page for Disclaimer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6A5D5-5A4F-86D1-4E65-F5EA4AA95314}"/>
              </a:ext>
            </a:extLst>
          </p:cNvPr>
          <p:cNvSpPr txBox="1"/>
          <p:nvPr/>
        </p:nvSpPr>
        <p:spPr>
          <a:xfrm>
            <a:off x="10772465" y="3096687"/>
            <a:ext cx="141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E565B18-496F-45E4-B40D-21B29581927F}"/>
              </a:ext>
            </a:extLst>
          </p:cNvPr>
          <p:cNvGraphicFramePr>
            <a:graphicFrameLocks/>
          </p:cNvGraphicFramePr>
          <p:nvPr/>
        </p:nvGraphicFramePr>
        <p:xfrm>
          <a:off x="1564741" y="1219738"/>
          <a:ext cx="7963301" cy="4400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2793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A1EBA-9194-36B3-107C-58F535D6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741" y="386099"/>
            <a:ext cx="964907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Employee Account Value </a:t>
            </a:r>
            <a:br>
              <a:rPr lang="en-US" dirty="0"/>
            </a:br>
            <a:endParaRPr lang="en-US" dirty="0">
              <a:solidFill>
                <a:srgbClr val="35477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6A5D5-5A4F-86D1-4E65-F5EA4AA95314}"/>
              </a:ext>
            </a:extLst>
          </p:cNvPr>
          <p:cNvSpPr txBox="1"/>
          <p:nvPr/>
        </p:nvSpPr>
        <p:spPr>
          <a:xfrm>
            <a:off x="10772465" y="3096687"/>
            <a:ext cx="141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9AA39C7-A38F-4A7A-B60F-8BF041E54D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7334586"/>
              </p:ext>
            </p:extLst>
          </p:nvPr>
        </p:nvGraphicFramePr>
        <p:xfrm>
          <a:off x="-510800" y="1554163"/>
          <a:ext cx="11483601" cy="491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2955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document&#10;&#10;Description automatically generated">
            <a:extLst>
              <a:ext uri="{FF2B5EF4-FFF2-40B4-BE49-F238E27FC236}">
                <a16:creationId xmlns:a16="http://schemas.microsoft.com/office/drawing/2014/main" id="{D78FD6DE-5C98-0DE3-EBB9-43A2B9E5E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78" y="1515644"/>
            <a:ext cx="6773592" cy="523413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A0A6C16-3E1E-6150-8493-F90A89DB1F5F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038FC1-C02D-E774-5447-AD9236E647EB}"/>
              </a:ext>
            </a:extLst>
          </p:cNvPr>
          <p:cNvGrpSpPr/>
          <p:nvPr/>
        </p:nvGrpSpPr>
        <p:grpSpPr>
          <a:xfrm>
            <a:off x="501506" y="376043"/>
            <a:ext cx="5524855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C1C50D6-6939-F2FD-4793-76468DF9D3D2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5B4A8E03-C8E9-F719-414C-7BC35E65CC8F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C20F63DB-0621-A413-40A4-6552AC87A073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78B5525-541F-555D-A0CF-89F1ADB1D739}"/>
              </a:ext>
            </a:extLst>
          </p:cNvPr>
          <p:cNvSpPr/>
          <p:nvPr/>
        </p:nvSpPr>
        <p:spPr>
          <a:xfrm>
            <a:off x="606677" y="356550"/>
            <a:ext cx="5419684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3EB3FCD-D70C-F825-57D1-B93997287B09}"/>
              </a:ext>
            </a:extLst>
          </p:cNvPr>
          <p:cNvSpPr txBox="1">
            <a:spLocks/>
          </p:cNvSpPr>
          <p:nvPr/>
        </p:nvSpPr>
        <p:spPr>
          <a:xfrm>
            <a:off x="863248" y="413087"/>
            <a:ext cx="5163113" cy="745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Sample Participant Statement</a:t>
            </a:r>
          </a:p>
        </p:txBody>
      </p:sp>
    </p:spTree>
    <p:extLst>
      <p:ext uri="{BB962C8B-B14F-4D97-AF65-F5344CB8AC3E}">
        <p14:creationId xmlns:p14="http://schemas.microsoft.com/office/powerpoint/2010/main" val="2382987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212237" y="4475320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2841873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2" y="498667"/>
            <a:ext cx="2754892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589470"/>
            <a:ext cx="2465532" cy="74596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ESOP Summary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38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843AD-355C-DCAC-FB79-90F02B628105}"/>
              </a:ext>
            </a:extLst>
          </p:cNvPr>
          <p:cNvSpPr txBox="1"/>
          <p:nvPr/>
        </p:nvSpPr>
        <p:spPr>
          <a:xfrm>
            <a:off x="1366535" y="1893590"/>
            <a:ext cx="9234532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spcBef>
                <a:spcPts val="1800"/>
              </a:spcBef>
              <a:buClr>
                <a:srgbClr val="003866"/>
              </a:buClr>
              <a:buSzPct val="10000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/>
            </a:pPr>
            <a:r>
              <a:rPr lang="en-US" sz="3200" b="1" dirty="0"/>
              <a:t>Electric Plus will receive tax deductions, unique to ESOPs, which allows the company to pay down ESOP debt faster</a:t>
            </a:r>
          </a:p>
          <a:p>
            <a:pPr lvl="1">
              <a:spcBef>
                <a:spcPts val="1800"/>
              </a:spcBef>
              <a:buClr>
                <a:srgbClr val="003866"/>
              </a:buClr>
              <a:buSzPct val="10000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/>
            </a:pPr>
            <a:r>
              <a:rPr lang="en-US" sz="3200" dirty="0"/>
              <a:t>ESOP shares appreciate as the company earns more profits, and Electric Plus value increases</a:t>
            </a:r>
          </a:p>
          <a:p>
            <a:pPr lvl="1">
              <a:spcBef>
                <a:spcPts val="1800"/>
              </a:spcBef>
              <a:buClr>
                <a:srgbClr val="003866"/>
              </a:buClr>
              <a:buSzPct val="10000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/>
            </a:pPr>
            <a:r>
              <a:rPr lang="en-US" sz="3200" dirty="0"/>
              <a:t>An ESOP is an opportunity not a promise.  The more profitable the company is, the more valuable your shares will become </a:t>
            </a:r>
          </a:p>
        </p:txBody>
      </p:sp>
    </p:spTree>
    <p:extLst>
      <p:ext uri="{BB962C8B-B14F-4D97-AF65-F5344CB8AC3E}">
        <p14:creationId xmlns:p14="http://schemas.microsoft.com/office/powerpoint/2010/main" val="662987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DBA9E-D693-DB4F-7E81-FD9D921C2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815" y="1706681"/>
            <a:ext cx="8874369" cy="4811712"/>
          </a:xfrm>
        </p:spPr>
        <p:txBody>
          <a:bodyPr>
            <a:normAutofit fontScale="77500" lnSpcReduction="20000"/>
          </a:bodyPr>
          <a:lstStyle/>
          <a:p>
            <a:pPr marL="4572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Revenue Forecast and Performance</a:t>
            </a:r>
          </a:p>
          <a:p>
            <a:pPr marL="1085850" lvl="1" indent="-514350">
              <a:buFont typeface="+mj-lt"/>
              <a:buAutoNum type="alphaLcPeriod"/>
            </a:pPr>
            <a:r>
              <a:rPr lang="en-US" sz="2800" dirty="0">
                <a:solidFill>
                  <a:srgbClr val="D9A528"/>
                </a:solidFill>
              </a:rPr>
              <a:t>Client Acquisition and Retention</a:t>
            </a:r>
          </a:p>
          <a:p>
            <a:pPr marL="1085850" lvl="1" indent="-514350">
              <a:buFont typeface="+mj-lt"/>
              <a:buAutoNum type="alphaLcPeriod"/>
            </a:pPr>
            <a:r>
              <a:rPr lang="en-US" sz="2800" dirty="0">
                <a:solidFill>
                  <a:srgbClr val="D9A528"/>
                </a:solidFill>
              </a:rPr>
              <a:t>Professionalism</a:t>
            </a:r>
          </a:p>
          <a:p>
            <a:pPr marL="1085850" lvl="1" indent="-514350">
              <a:buFont typeface="+mj-lt"/>
              <a:buAutoNum type="alphaLcPeriod"/>
            </a:pPr>
            <a:r>
              <a:rPr lang="en-US" sz="2800" dirty="0">
                <a:solidFill>
                  <a:srgbClr val="D9A528"/>
                </a:solidFill>
              </a:rPr>
              <a:t>Customer Service</a:t>
            </a:r>
          </a:p>
          <a:p>
            <a:pPr marL="1085850" lvl="1" indent="-514350">
              <a:buFont typeface="+mj-lt"/>
              <a:buAutoNum type="alphaLcPeriod"/>
            </a:pPr>
            <a:r>
              <a:rPr lang="en-US" sz="2800" dirty="0">
                <a:solidFill>
                  <a:srgbClr val="D9A528"/>
                </a:solidFill>
              </a:rPr>
              <a:t>Quality of Service Delivery (i.e. No rework)</a:t>
            </a:r>
          </a:p>
          <a:p>
            <a:pPr marL="1085850" lvl="1" indent="-514350">
              <a:buFont typeface="+mj-lt"/>
              <a:buAutoNum type="alphaLcPeriod"/>
            </a:pPr>
            <a:r>
              <a:rPr lang="en-US" sz="2800" dirty="0">
                <a:solidFill>
                  <a:srgbClr val="D9A528"/>
                </a:solidFill>
              </a:rPr>
              <a:t>Train Coworkers</a:t>
            </a:r>
          </a:p>
          <a:p>
            <a:pPr marL="4572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Growth in Profitability</a:t>
            </a:r>
          </a:p>
          <a:p>
            <a:pPr marL="1085850" lvl="1" indent="-514350">
              <a:buFont typeface="+mj-lt"/>
              <a:buAutoNum type="alphaLcPeriod"/>
            </a:pPr>
            <a:r>
              <a:rPr lang="en-US" sz="2800" dirty="0">
                <a:solidFill>
                  <a:srgbClr val="D9A528"/>
                </a:solidFill>
              </a:rPr>
              <a:t>Manage Expenses</a:t>
            </a:r>
          </a:p>
          <a:p>
            <a:pPr marL="1085850" lvl="1" indent="-514350">
              <a:buFont typeface="+mj-lt"/>
              <a:buAutoNum type="alphaLcPeriod"/>
            </a:pPr>
            <a:r>
              <a:rPr lang="en-US" sz="2800" dirty="0">
                <a:solidFill>
                  <a:srgbClr val="D9A528"/>
                </a:solidFill>
              </a:rPr>
              <a:t>Generate More Efficiency (Logistics, Processes, etc.)</a:t>
            </a:r>
          </a:p>
          <a:p>
            <a:pPr marL="1085850" lvl="1" indent="-514350">
              <a:buFont typeface="+mj-lt"/>
              <a:buAutoNum type="alphaLcPeriod"/>
            </a:pPr>
            <a:r>
              <a:rPr lang="en-US" sz="2800" dirty="0">
                <a:solidFill>
                  <a:srgbClr val="D9A528"/>
                </a:solidFill>
              </a:rPr>
              <a:t>Speed of Service Delivery</a:t>
            </a:r>
          </a:p>
          <a:p>
            <a:pPr marL="1085850" lvl="1" indent="-514350">
              <a:buFont typeface="+mj-lt"/>
              <a:buAutoNum type="alphaLcPeriod"/>
            </a:pPr>
            <a:r>
              <a:rPr lang="en-US" sz="2800" dirty="0">
                <a:solidFill>
                  <a:srgbClr val="D9A528"/>
                </a:solidFill>
              </a:rPr>
              <a:t>Focus on Safety (Driving, On-Site, In Office)</a:t>
            </a:r>
          </a:p>
          <a:p>
            <a:pPr marL="1085850" lvl="1" indent="-514350">
              <a:buFont typeface="+mj-lt"/>
              <a:buAutoNum type="alphaLcPeriod"/>
            </a:pPr>
            <a:r>
              <a:rPr lang="en-US" sz="2800" dirty="0">
                <a:solidFill>
                  <a:srgbClr val="D9A528"/>
                </a:solidFill>
              </a:rPr>
              <a:t>Proposal Accuracy and Execution (Effective Project Management)</a:t>
            </a:r>
          </a:p>
          <a:p>
            <a:pPr marL="4572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Economic Environment</a:t>
            </a:r>
          </a:p>
          <a:p>
            <a:pPr marL="4572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Interest Rates</a:t>
            </a:r>
          </a:p>
          <a:p>
            <a:endParaRPr lang="en-US" dirty="0">
              <a:solidFill>
                <a:srgbClr val="626262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6E9F8B5-C60B-A316-9B4E-2337749C66F7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867DC94-25E6-90DB-4F3B-42A7976A275A}"/>
              </a:ext>
            </a:extLst>
          </p:cNvPr>
          <p:cNvGrpSpPr/>
          <p:nvPr/>
        </p:nvGrpSpPr>
        <p:grpSpPr>
          <a:xfrm>
            <a:off x="382650" y="552426"/>
            <a:ext cx="5863113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960D30-93F0-3008-9781-13CBB4231663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A3393C1-D288-613C-4469-9826BB80388C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55DA81E-9D6E-D199-6CE5-4788A41F31DF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5A1F2B6-FED1-AA7F-5A0F-4836EEFC6617}"/>
              </a:ext>
            </a:extLst>
          </p:cNvPr>
          <p:cNvSpPr/>
          <p:nvPr/>
        </p:nvSpPr>
        <p:spPr>
          <a:xfrm>
            <a:off x="564571" y="498667"/>
            <a:ext cx="5703881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38F189-497D-ADCC-3A1C-162C7DFBE4D2}"/>
              </a:ext>
            </a:extLst>
          </p:cNvPr>
          <p:cNvSpPr txBox="1">
            <a:spLocks/>
          </p:cNvSpPr>
          <p:nvPr/>
        </p:nvSpPr>
        <p:spPr>
          <a:xfrm>
            <a:off x="744392" y="589470"/>
            <a:ext cx="6498619" cy="745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Impacts on Company Valuation &amp; </a:t>
            </a:r>
            <a:br>
              <a:rPr lang="en-US" dirty="0">
                <a:solidFill>
                  <a:srgbClr val="35477B"/>
                </a:solidFill>
              </a:rPr>
            </a:br>
            <a:r>
              <a:rPr lang="en-US" dirty="0">
                <a:solidFill>
                  <a:srgbClr val="D9A528"/>
                </a:solidFill>
              </a:rPr>
              <a:t>How </a:t>
            </a:r>
            <a:r>
              <a:rPr lang="en-US" i="1" u="sng" dirty="0">
                <a:solidFill>
                  <a:srgbClr val="D9A528"/>
                </a:solidFill>
              </a:rPr>
              <a:t>YOU</a:t>
            </a:r>
            <a:r>
              <a:rPr lang="en-US" dirty="0">
                <a:solidFill>
                  <a:srgbClr val="D9A528"/>
                </a:solidFill>
              </a:rPr>
              <a:t> Impact the Value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3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ack background with a black border&#10;&#10;Description automatically generated">
            <a:extLst>
              <a:ext uri="{FF2B5EF4-FFF2-40B4-BE49-F238E27FC236}">
                <a16:creationId xmlns:a16="http://schemas.microsoft.com/office/drawing/2014/main" id="{2D0B1FFB-AE8E-CB6F-B7F8-3AE28B4565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4631542" y="589169"/>
            <a:ext cx="3878656" cy="617912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44DCEB9-35BC-30D1-B671-4B04F31A32AC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81372" y="5100961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3419480" cy="1136543"/>
            <a:chOff x="382650" y="552426"/>
            <a:chExt cx="3419480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3292911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3456372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2" y="498667"/>
            <a:ext cx="3326110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589470"/>
            <a:ext cx="3032736" cy="745968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accent1"/>
                </a:solidFill>
              </a:rPr>
              <a:t>MARKETS SERVED</a:t>
            </a:r>
            <a:endParaRPr lang="en-US" sz="2800">
              <a:solidFill>
                <a:schemeClr val="accent1"/>
              </a:solidFill>
            </a:endParaRPr>
          </a:p>
        </p:txBody>
      </p:sp>
      <p:pic>
        <p:nvPicPr>
          <p:cNvPr id="19" name="Picture 18" descr="A black background with many dots&#10;&#10;Description automatically generated">
            <a:extLst>
              <a:ext uri="{FF2B5EF4-FFF2-40B4-BE49-F238E27FC236}">
                <a16:creationId xmlns:a16="http://schemas.microsoft.com/office/drawing/2014/main" id="{E341A3A9-C625-3623-46C0-4E5C8CCE60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"/>
          </a:blip>
          <a:srcRect l="1818" r="701"/>
          <a:stretch/>
        </p:blipFill>
        <p:spPr>
          <a:xfrm rot="10800000">
            <a:off x="8609202" y="3291508"/>
            <a:ext cx="3598958" cy="1807696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 descr="A black background with a black border&#10;&#10;Description automatically generated">
            <a:extLst>
              <a:ext uri="{FF2B5EF4-FFF2-40B4-BE49-F238E27FC236}">
                <a16:creationId xmlns:a16="http://schemas.microsoft.com/office/drawing/2014/main" id="{AB6ACA46-4798-8F09-5B28-E7A99B3B55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8388" y="542348"/>
            <a:ext cx="3878656" cy="61791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2C5862-4282-4CBA-0DDB-E2DE5D6533ED}"/>
              </a:ext>
            </a:extLst>
          </p:cNvPr>
          <p:cNvSpPr/>
          <p:nvPr/>
        </p:nvSpPr>
        <p:spPr>
          <a:xfrm>
            <a:off x="3485902" y="3483736"/>
            <a:ext cx="1052945" cy="429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Avon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8E6388-F30F-1BD3-6CB5-B852C4085635}"/>
              </a:ext>
            </a:extLst>
          </p:cNvPr>
          <p:cNvSpPr/>
          <p:nvPr/>
        </p:nvSpPr>
        <p:spPr>
          <a:xfrm>
            <a:off x="3627995" y="2469964"/>
            <a:ext cx="1200312" cy="429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/>
              <a:t>Lafayette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29B6F6-ADAF-B37A-B937-D50E47B92F1E}"/>
              </a:ext>
            </a:extLst>
          </p:cNvPr>
          <p:cNvSpPr/>
          <p:nvPr/>
        </p:nvSpPr>
        <p:spPr>
          <a:xfrm>
            <a:off x="8881149" y="4378296"/>
            <a:ext cx="1685548" cy="4294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/>
              <a:t>Bloomington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AF4E2B-D50D-198E-4DD2-1CA72108510A}"/>
              </a:ext>
            </a:extLst>
          </p:cNvPr>
          <p:cNvSpPr/>
          <p:nvPr/>
        </p:nvSpPr>
        <p:spPr>
          <a:xfrm>
            <a:off x="8661137" y="2392202"/>
            <a:ext cx="1200312" cy="4294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/>
              <a:t>Kokomo</a:t>
            </a:r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41B2CF-5E23-2D56-4C2A-D2E5B1F46C54}"/>
              </a:ext>
            </a:extLst>
          </p:cNvPr>
          <p:cNvCxnSpPr/>
          <p:nvPr/>
        </p:nvCxnSpPr>
        <p:spPr>
          <a:xfrm flipH="1" flipV="1">
            <a:off x="4825505" y="2689540"/>
            <a:ext cx="995836" cy="349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D7AF195A-334C-C71A-15C7-A34B4C9A8B6F}"/>
              </a:ext>
            </a:extLst>
          </p:cNvPr>
          <p:cNvSpPr/>
          <p:nvPr/>
        </p:nvSpPr>
        <p:spPr>
          <a:xfrm>
            <a:off x="5687268" y="2514515"/>
            <a:ext cx="320984" cy="314241"/>
          </a:xfrm>
          <a:prstGeom prst="star5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60B2CCC-4C65-4710-F67F-142797C48189}"/>
              </a:ext>
            </a:extLst>
          </p:cNvPr>
          <p:cNvCxnSpPr>
            <a:cxnSpLocks/>
          </p:cNvCxnSpPr>
          <p:nvPr/>
        </p:nvCxnSpPr>
        <p:spPr>
          <a:xfrm flipH="1" flipV="1">
            <a:off x="4466072" y="3692359"/>
            <a:ext cx="1977090" cy="7088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F425ABB1-BEA3-9914-4A12-B410FB552319}"/>
              </a:ext>
            </a:extLst>
          </p:cNvPr>
          <p:cNvSpPr/>
          <p:nvPr/>
        </p:nvSpPr>
        <p:spPr>
          <a:xfrm>
            <a:off x="6283929" y="3517336"/>
            <a:ext cx="320984" cy="314241"/>
          </a:xfrm>
          <a:prstGeom prst="star5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F414381-67A0-B91B-CDBE-77BC45ACC319}"/>
              </a:ext>
            </a:extLst>
          </p:cNvPr>
          <p:cNvCxnSpPr>
            <a:cxnSpLocks/>
          </p:cNvCxnSpPr>
          <p:nvPr/>
        </p:nvCxnSpPr>
        <p:spPr>
          <a:xfrm flipH="1">
            <a:off x="6744882" y="2610363"/>
            <a:ext cx="1973496" cy="369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FED98B79-5A5E-B5CE-B80A-E89B9F843B8D}"/>
              </a:ext>
            </a:extLst>
          </p:cNvPr>
          <p:cNvSpPr/>
          <p:nvPr/>
        </p:nvSpPr>
        <p:spPr>
          <a:xfrm>
            <a:off x="6582259" y="2428251"/>
            <a:ext cx="320984" cy="314241"/>
          </a:xfrm>
          <a:prstGeom prst="star5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35D2508-BBAD-2BAB-04F5-C533F7C2BB94}"/>
              </a:ext>
            </a:extLst>
          </p:cNvPr>
          <p:cNvCxnSpPr>
            <a:cxnSpLocks/>
          </p:cNvCxnSpPr>
          <p:nvPr/>
        </p:nvCxnSpPr>
        <p:spPr>
          <a:xfrm flipH="1">
            <a:off x="6313562" y="4598033"/>
            <a:ext cx="2577344" cy="729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CCA3817-506B-E402-5FBE-1DCE24B04A36}"/>
              </a:ext>
            </a:extLst>
          </p:cNvPr>
          <p:cNvSpPr/>
          <p:nvPr/>
        </p:nvSpPr>
        <p:spPr>
          <a:xfrm>
            <a:off x="6114776" y="2444739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BA4650C-3EF4-1C6B-EEC7-0D32695D2BB4}"/>
              </a:ext>
            </a:extLst>
          </p:cNvPr>
          <p:cNvSpPr/>
          <p:nvPr/>
        </p:nvSpPr>
        <p:spPr>
          <a:xfrm>
            <a:off x="6215417" y="2574135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EBD1E59-4CAF-A8C0-1361-48B93B6AD021}"/>
              </a:ext>
            </a:extLst>
          </p:cNvPr>
          <p:cNvSpPr/>
          <p:nvPr/>
        </p:nvSpPr>
        <p:spPr>
          <a:xfrm>
            <a:off x="6743785" y="2793390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B9DE53E-5D5C-39D9-3595-05C63C1A22E3}"/>
              </a:ext>
            </a:extLst>
          </p:cNvPr>
          <p:cNvSpPr/>
          <p:nvPr/>
        </p:nvSpPr>
        <p:spPr>
          <a:xfrm>
            <a:off x="5618756" y="2901219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C0B5C4B-15CF-3735-47AF-7CA59EEEC32C}"/>
              </a:ext>
            </a:extLst>
          </p:cNvPr>
          <p:cNvSpPr/>
          <p:nvPr/>
        </p:nvSpPr>
        <p:spPr>
          <a:xfrm>
            <a:off x="5518115" y="3016239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6D55C7B-51FF-BC45-1BDA-8292192E60D4}"/>
              </a:ext>
            </a:extLst>
          </p:cNvPr>
          <p:cNvSpPr/>
          <p:nvPr/>
        </p:nvSpPr>
        <p:spPr>
          <a:xfrm>
            <a:off x="6743784" y="3623681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1B8195A-C2B2-932C-B631-0286CF9E74BA}"/>
              </a:ext>
            </a:extLst>
          </p:cNvPr>
          <p:cNvSpPr/>
          <p:nvPr/>
        </p:nvSpPr>
        <p:spPr>
          <a:xfrm>
            <a:off x="6675492" y="3735106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34D299D-B144-E54C-FFBC-2ACE6AAE0BE3}"/>
              </a:ext>
            </a:extLst>
          </p:cNvPr>
          <p:cNvSpPr/>
          <p:nvPr/>
        </p:nvSpPr>
        <p:spPr>
          <a:xfrm>
            <a:off x="7045710" y="3828560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96D0020-9C1E-41A9-5E95-85F49C12E085}"/>
              </a:ext>
            </a:extLst>
          </p:cNvPr>
          <p:cNvSpPr/>
          <p:nvPr/>
        </p:nvSpPr>
        <p:spPr>
          <a:xfrm>
            <a:off x="7344039" y="4162833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3675CA-4D07-3490-130B-5594C3CA65F1}"/>
              </a:ext>
            </a:extLst>
          </p:cNvPr>
          <p:cNvSpPr/>
          <p:nvPr/>
        </p:nvSpPr>
        <p:spPr>
          <a:xfrm>
            <a:off x="7534540" y="2290182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AEA6316-2F16-1C26-8E3F-3155A7794B90}"/>
              </a:ext>
            </a:extLst>
          </p:cNvPr>
          <p:cNvSpPr/>
          <p:nvPr/>
        </p:nvSpPr>
        <p:spPr>
          <a:xfrm>
            <a:off x="7412332" y="2401606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39F61CE-DBB7-4748-8611-03743CCFF14F}"/>
              </a:ext>
            </a:extLst>
          </p:cNvPr>
          <p:cNvSpPr/>
          <p:nvPr/>
        </p:nvSpPr>
        <p:spPr>
          <a:xfrm>
            <a:off x="7275747" y="999814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93E44AD-8B21-81D8-3AA0-2EB9C1B742CD}"/>
              </a:ext>
            </a:extLst>
          </p:cNvPr>
          <p:cNvSpPr/>
          <p:nvPr/>
        </p:nvSpPr>
        <p:spPr>
          <a:xfrm>
            <a:off x="7412333" y="1086078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B75D897-0370-C954-6748-81F1AD3D00B8}"/>
              </a:ext>
            </a:extLst>
          </p:cNvPr>
          <p:cNvSpPr/>
          <p:nvPr/>
        </p:nvSpPr>
        <p:spPr>
          <a:xfrm>
            <a:off x="7793332" y="891983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0EEDD9D-D0E4-6AFB-2C57-A9B70BEF7706}"/>
              </a:ext>
            </a:extLst>
          </p:cNvPr>
          <p:cNvSpPr/>
          <p:nvPr/>
        </p:nvSpPr>
        <p:spPr>
          <a:xfrm>
            <a:off x="7861625" y="999814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40E4A28-CD46-01F5-3EA3-F933EFC7F9E7}"/>
              </a:ext>
            </a:extLst>
          </p:cNvPr>
          <p:cNvSpPr/>
          <p:nvPr/>
        </p:nvSpPr>
        <p:spPr>
          <a:xfrm>
            <a:off x="5999756" y="1161559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A51D539-1C47-40CF-E25D-22BC7933823A}"/>
              </a:ext>
            </a:extLst>
          </p:cNvPr>
          <p:cNvSpPr/>
          <p:nvPr/>
        </p:nvSpPr>
        <p:spPr>
          <a:xfrm>
            <a:off x="6060861" y="1269389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808C3EA-8D6B-E549-A728-8A1FC72CE85B}"/>
              </a:ext>
            </a:extLst>
          </p:cNvPr>
          <p:cNvSpPr/>
          <p:nvPr/>
        </p:nvSpPr>
        <p:spPr>
          <a:xfrm>
            <a:off x="6873180" y="3519445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76A1959-F260-8000-7B77-B88C9B05AEFC}"/>
              </a:ext>
            </a:extLst>
          </p:cNvPr>
          <p:cNvSpPr/>
          <p:nvPr/>
        </p:nvSpPr>
        <p:spPr>
          <a:xfrm>
            <a:off x="6873179" y="3702755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076020FD-F5CF-4CB5-688A-82079B063C89}"/>
              </a:ext>
            </a:extLst>
          </p:cNvPr>
          <p:cNvSpPr/>
          <p:nvPr/>
        </p:nvSpPr>
        <p:spPr>
          <a:xfrm>
            <a:off x="6159302" y="4443116"/>
            <a:ext cx="320984" cy="314241"/>
          </a:xfrm>
          <a:prstGeom prst="star5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CEF5949-38F5-5F29-DAEB-951EBE1C8586}"/>
              </a:ext>
            </a:extLst>
          </p:cNvPr>
          <p:cNvSpPr/>
          <p:nvPr/>
        </p:nvSpPr>
        <p:spPr>
          <a:xfrm>
            <a:off x="6449046" y="3846528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F4BE723-381A-A014-3358-50E5D28BFB57}"/>
              </a:ext>
            </a:extLst>
          </p:cNvPr>
          <p:cNvSpPr/>
          <p:nvPr/>
        </p:nvSpPr>
        <p:spPr>
          <a:xfrm>
            <a:off x="6409509" y="4407245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A72E1B5-AD31-AB25-9CF7-0265CA7D3766}"/>
              </a:ext>
            </a:extLst>
          </p:cNvPr>
          <p:cNvSpPr/>
          <p:nvPr/>
        </p:nvSpPr>
        <p:spPr>
          <a:xfrm>
            <a:off x="6312461" y="4881698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FFC271B-C241-67C0-4FD4-B7869DA6F6E8}"/>
              </a:ext>
            </a:extLst>
          </p:cNvPr>
          <p:cNvSpPr/>
          <p:nvPr/>
        </p:nvSpPr>
        <p:spPr>
          <a:xfrm>
            <a:off x="5137114" y="4572587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DB5C738-68B9-E1FA-495E-ACED1B955084}"/>
              </a:ext>
            </a:extLst>
          </p:cNvPr>
          <p:cNvSpPr/>
          <p:nvPr/>
        </p:nvSpPr>
        <p:spPr>
          <a:xfrm>
            <a:off x="5232499" y="3565230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69E415F-0499-CBD6-394D-A10866D08AEF}"/>
              </a:ext>
            </a:extLst>
          </p:cNvPr>
          <p:cNvSpPr/>
          <p:nvPr/>
        </p:nvSpPr>
        <p:spPr>
          <a:xfrm>
            <a:off x="5355425" y="3505980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9753FC2-A348-C4CB-CC77-B63EABE705E1}"/>
              </a:ext>
            </a:extLst>
          </p:cNvPr>
          <p:cNvSpPr/>
          <p:nvPr/>
        </p:nvSpPr>
        <p:spPr>
          <a:xfrm>
            <a:off x="7924214" y="3217593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F4B4E94-CBEE-8DA1-2234-D562C3517378}"/>
              </a:ext>
            </a:extLst>
          </p:cNvPr>
          <p:cNvSpPr/>
          <p:nvPr/>
        </p:nvSpPr>
        <p:spPr>
          <a:xfrm>
            <a:off x="8047140" y="3158343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2A6287D-8A27-9869-D130-0996E150A421}"/>
              </a:ext>
            </a:extLst>
          </p:cNvPr>
          <p:cNvSpPr/>
          <p:nvPr/>
        </p:nvSpPr>
        <p:spPr>
          <a:xfrm>
            <a:off x="7233649" y="4722464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DE18A0-EB88-DADA-3DFB-DA712B889FF7}"/>
              </a:ext>
            </a:extLst>
          </p:cNvPr>
          <p:cNvSpPr/>
          <p:nvPr/>
        </p:nvSpPr>
        <p:spPr>
          <a:xfrm>
            <a:off x="7356575" y="4663214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826D9CF-9297-0F25-B46F-1DF46B4BBFB1}"/>
              </a:ext>
            </a:extLst>
          </p:cNvPr>
          <p:cNvSpPr/>
          <p:nvPr/>
        </p:nvSpPr>
        <p:spPr>
          <a:xfrm>
            <a:off x="6750253" y="1850625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B4BDFEC-5353-59EF-DA48-E1FAAFC2B5D6}"/>
              </a:ext>
            </a:extLst>
          </p:cNvPr>
          <p:cNvSpPr/>
          <p:nvPr/>
        </p:nvSpPr>
        <p:spPr>
          <a:xfrm>
            <a:off x="6873179" y="1791375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AF3B5A7-BDF2-589E-928F-691804CB86C9}"/>
              </a:ext>
            </a:extLst>
          </p:cNvPr>
          <p:cNvSpPr/>
          <p:nvPr/>
        </p:nvSpPr>
        <p:spPr>
          <a:xfrm>
            <a:off x="6310210" y="5137905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15F19E5-1894-B0D0-0888-450D294511CD}"/>
              </a:ext>
            </a:extLst>
          </p:cNvPr>
          <p:cNvSpPr/>
          <p:nvPr/>
        </p:nvSpPr>
        <p:spPr>
          <a:xfrm>
            <a:off x="6433136" y="5078655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D82BBED-D874-4C72-FF65-2A168BF8CB1C}"/>
              </a:ext>
            </a:extLst>
          </p:cNvPr>
          <p:cNvSpPr/>
          <p:nvPr/>
        </p:nvSpPr>
        <p:spPr>
          <a:xfrm>
            <a:off x="6203084" y="3296299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37D6FA2-D32B-0B41-0013-BE106E7AAB6F}"/>
              </a:ext>
            </a:extLst>
          </p:cNvPr>
          <p:cNvSpPr/>
          <p:nvPr/>
        </p:nvSpPr>
        <p:spPr>
          <a:xfrm>
            <a:off x="6326010" y="3237049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62C17EF-E9A0-174E-2F95-5348363AA11C}"/>
              </a:ext>
            </a:extLst>
          </p:cNvPr>
          <p:cNvSpPr/>
          <p:nvPr/>
        </p:nvSpPr>
        <p:spPr>
          <a:xfrm>
            <a:off x="7016026" y="3191549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12E4F17-FDE4-F10A-2258-48BE258336FE}"/>
              </a:ext>
            </a:extLst>
          </p:cNvPr>
          <p:cNvSpPr/>
          <p:nvPr/>
        </p:nvSpPr>
        <p:spPr>
          <a:xfrm>
            <a:off x="7138952" y="3132299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4DBA7E8-EB63-0936-A72A-4BC21E39015D}"/>
              </a:ext>
            </a:extLst>
          </p:cNvPr>
          <p:cNvSpPr/>
          <p:nvPr/>
        </p:nvSpPr>
        <p:spPr>
          <a:xfrm>
            <a:off x="6187284" y="4193242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9248F24-E558-99FD-0570-DC705607858B}"/>
              </a:ext>
            </a:extLst>
          </p:cNvPr>
          <p:cNvSpPr/>
          <p:nvPr/>
        </p:nvSpPr>
        <p:spPr>
          <a:xfrm>
            <a:off x="6310210" y="4133992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3947D31-77E9-136B-1984-A0253C98BCC7}"/>
              </a:ext>
            </a:extLst>
          </p:cNvPr>
          <p:cNvSpPr/>
          <p:nvPr/>
        </p:nvSpPr>
        <p:spPr>
          <a:xfrm>
            <a:off x="6684752" y="5925735"/>
            <a:ext cx="68207" cy="66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84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887385" y="5161119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3258617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2" y="498667"/>
            <a:ext cx="3167456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2" y="589470"/>
            <a:ext cx="3072695" cy="74596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WHAT CHANGES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40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843AD-355C-DCAC-FB79-90F02B628105}"/>
              </a:ext>
            </a:extLst>
          </p:cNvPr>
          <p:cNvSpPr txBox="1"/>
          <p:nvPr/>
        </p:nvSpPr>
        <p:spPr>
          <a:xfrm>
            <a:off x="1366535" y="1893590"/>
            <a:ext cx="9234532" cy="42471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525" lvl="1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200" b="1" dirty="0"/>
              <a:t>The short answer is </a:t>
            </a:r>
            <a:r>
              <a:rPr lang="en-US" sz="3200" b="1" u="sng" dirty="0"/>
              <a:t>nothing</a:t>
            </a:r>
            <a:r>
              <a:rPr lang="en-US" sz="3200" b="1" dirty="0"/>
              <a:t>.</a:t>
            </a:r>
          </a:p>
          <a:p>
            <a:pPr marL="233363" lvl="1" indent="-223838">
              <a:lnSpc>
                <a:spcPct val="110000"/>
              </a:lnSpc>
              <a:spcBef>
                <a:spcPts val="1200"/>
              </a:spcBef>
              <a:buClr>
                <a:srgbClr val="003866"/>
              </a:buClr>
              <a:buFont typeface="Wingdings" charset="2"/>
              <a:buChar char="§"/>
            </a:pPr>
            <a:r>
              <a:rPr lang="en-US" sz="3200" dirty="0"/>
              <a:t>Electric Plus’s current management will continue to maintain full management responsibilities</a:t>
            </a:r>
          </a:p>
          <a:p>
            <a:pPr marL="233363" lvl="1" indent="-223838">
              <a:lnSpc>
                <a:spcPct val="110000"/>
              </a:lnSpc>
              <a:spcBef>
                <a:spcPts val="1200"/>
              </a:spcBef>
              <a:buClr>
                <a:srgbClr val="003866"/>
              </a:buClr>
              <a:buFont typeface="Wingdings" charset="2"/>
              <a:buChar char="§"/>
            </a:pPr>
            <a:r>
              <a:rPr lang="en-US" sz="3200" dirty="0"/>
              <a:t>The decision to implement an ESOP represents management’s continued commitment to the Company, its employees, and its future success</a:t>
            </a:r>
          </a:p>
          <a:p>
            <a:pPr marL="9525" lvl="1" indent="0">
              <a:lnSpc>
                <a:spcPct val="110000"/>
              </a:lnSpc>
              <a:spcBef>
                <a:spcPts val="600"/>
              </a:spcBef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516771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887385" y="5161119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3258617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2" y="498667"/>
            <a:ext cx="3167456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2" y="589470"/>
            <a:ext cx="3072695" cy="74596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WHAT CHANGES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41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843AD-355C-DCAC-FB79-90F02B628105}"/>
              </a:ext>
            </a:extLst>
          </p:cNvPr>
          <p:cNvSpPr txBox="1"/>
          <p:nvPr/>
        </p:nvSpPr>
        <p:spPr>
          <a:xfrm>
            <a:off x="1366534" y="1893590"/>
            <a:ext cx="9962217" cy="43944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525" lvl="1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200" b="1" dirty="0"/>
              <a:t>However…</a:t>
            </a:r>
          </a:p>
          <a:p>
            <a:pPr marL="233363" lvl="1" indent="-223838">
              <a:lnSpc>
                <a:spcPct val="110000"/>
              </a:lnSpc>
              <a:spcBef>
                <a:spcPts val="1200"/>
              </a:spcBef>
              <a:buClr>
                <a:srgbClr val="003866"/>
              </a:buClr>
              <a:buFont typeface="Wingdings" charset="2"/>
              <a:buChar char="§"/>
            </a:pPr>
            <a:r>
              <a:rPr lang="en-US" sz="2800" dirty="0"/>
              <a:t>Electric Plus will now be an </a:t>
            </a:r>
            <a:r>
              <a:rPr lang="en-US" sz="2800" b="1" dirty="0"/>
              <a:t>employee-owned company</a:t>
            </a:r>
          </a:p>
          <a:p>
            <a:pPr marL="233363" lvl="1" indent="-223838">
              <a:lnSpc>
                <a:spcPct val="110000"/>
              </a:lnSpc>
              <a:spcBef>
                <a:spcPts val="1200"/>
              </a:spcBef>
              <a:buClr>
                <a:srgbClr val="003866"/>
              </a:buClr>
              <a:buFont typeface="Wingdings" charset="2"/>
              <a:buChar char="§"/>
            </a:pPr>
            <a:r>
              <a:rPr lang="en-US" sz="2800" b="1" dirty="0"/>
              <a:t>That means that every participating employee shares both the responsibility and the potential reward of a growing company</a:t>
            </a:r>
          </a:p>
          <a:p>
            <a:pPr marL="233363" lvl="1" indent="-223838">
              <a:lnSpc>
                <a:spcPct val="110000"/>
              </a:lnSpc>
              <a:spcBef>
                <a:spcPts val="1200"/>
              </a:spcBef>
              <a:buClr>
                <a:srgbClr val="003866"/>
              </a:buClr>
              <a:buFont typeface="Wingdings" charset="2"/>
              <a:buChar char="§"/>
            </a:pPr>
            <a:r>
              <a:rPr lang="en-US" sz="2800" b="1" dirty="0"/>
              <a:t>Your hard work will have a meaningful impact on the company’s growth and can help Electric Plus to continue to grow to the next level</a:t>
            </a:r>
          </a:p>
        </p:txBody>
      </p:sp>
    </p:spTree>
    <p:extLst>
      <p:ext uri="{BB962C8B-B14F-4D97-AF65-F5344CB8AC3E}">
        <p14:creationId xmlns:p14="http://schemas.microsoft.com/office/powerpoint/2010/main" val="2887211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AC0E85-56EB-6A50-F4F9-033CE33DF938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Chevron arrows with solid fill">
            <a:extLst>
              <a:ext uri="{FF2B5EF4-FFF2-40B4-BE49-F238E27FC236}">
                <a16:creationId xmlns:a16="http://schemas.microsoft.com/office/drawing/2014/main" id="{BF918D06-EA35-ED41-4957-D319B502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887385" y="5161119"/>
            <a:ext cx="2501900" cy="251248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82650" y="552426"/>
            <a:ext cx="2841873" cy="1136543"/>
            <a:chOff x="382650" y="552426"/>
            <a:chExt cx="2841873" cy="113654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82650" y="766618"/>
              <a:ext cx="2712975" cy="92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020000">
              <a:off x="483070" y="501900"/>
              <a:ext cx="345757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878765" y="1159218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2" y="498667"/>
            <a:ext cx="2754892" cy="92540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589470"/>
            <a:ext cx="2465532" cy="745968"/>
          </a:xfrm>
        </p:spPr>
        <p:txBody>
          <a:bodyPr>
            <a:noAutofit/>
          </a:bodyPr>
          <a:lstStyle/>
          <a:p>
            <a:r>
              <a:rPr lang="en-US" sz="2800" b="1">
                <a:solidFill>
                  <a:schemeClr val="accent1"/>
                </a:solidFill>
              </a:rPr>
              <a:t>CORE VALUES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42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843AD-355C-DCAC-FB79-90F02B628105}"/>
              </a:ext>
            </a:extLst>
          </p:cNvPr>
          <p:cNvSpPr txBox="1"/>
          <p:nvPr/>
        </p:nvSpPr>
        <p:spPr>
          <a:xfrm>
            <a:off x="1366535" y="1893590"/>
            <a:ext cx="9234532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Electric Plus Values Statement</a:t>
            </a:r>
          </a:p>
          <a:p>
            <a:endParaRPr lang="en-US" sz="2800"/>
          </a:p>
          <a:p>
            <a:r>
              <a:rPr lang="en-US" sz="2800" b="1" i="1"/>
              <a:t>Where Excellence meets Electricity – Do what’s right when no one is looking.</a:t>
            </a:r>
          </a:p>
          <a:p>
            <a:endParaRPr lang="en-US" sz="2800"/>
          </a:p>
          <a:p>
            <a:pPr marL="342900" indent="-342900">
              <a:buAutoNum type="arabicPeriod"/>
            </a:pPr>
            <a:r>
              <a:rPr lang="en-US" sz="2800"/>
              <a:t>We </a:t>
            </a:r>
            <a:r>
              <a:rPr lang="en-US" sz="2800" b="1" i="1" u="sng">
                <a:solidFill>
                  <a:srgbClr val="D9A528"/>
                </a:solidFill>
              </a:rPr>
              <a:t>Do Our Part </a:t>
            </a:r>
            <a:r>
              <a:rPr lang="en-US" sz="2800"/>
              <a:t>in building long lasting partnerships with our Customers</a:t>
            </a:r>
          </a:p>
          <a:p>
            <a:pPr marL="342900" indent="-342900">
              <a:buAutoNum type="arabicPeriod"/>
            </a:pPr>
            <a:r>
              <a:rPr lang="en-US" sz="2800"/>
              <a:t>We </a:t>
            </a:r>
            <a:r>
              <a:rPr lang="en-US" sz="2800" b="1" i="1" u="sng">
                <a:solidFill>
                  <a:srgbClr val="D9A528"/>
                </a:solidFill>
              </a:rPr>
              <a:t>Do Our Part </a:t>
            </a:r>
            <a:r>
              <a:rPr lang="en-US" sz="2800"/>
              <a:t>as a leader in the Industry</a:t>
            </a:r>
          </a:p>
          <a:p>
            <a:pPr marL="342900" indent="-342900">
              <a:buAutoNum type="arabicPeriod"/>
            </a:pPr>
            <a:r>
              <a:rPr lang="en-US" sz="2800"/>
              <a:t>We </a:t>
            </a:r>
            <a:r>
              <a:rPr lang="en-US" sz="2800" b="1" i="1" u="sng">
                <a:solidFill>
                  <a:srgbClr val="D9A528"/>
                </a:solidFill>
              </a:rPr>
              <a:t>Do Our Part 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/>
              <a:t>in building long-term relationships with our Employees</a:t>
            </a:r>
          </a:p>
        </p:txBody>
      </p:sp>
    </p:spTree>
    <p:extLst>
      <p:ext uri="{BB962C8B-B14F-4D97-AF65-F5344CB8AC3E}">
        <p14:creationId xmlns:p14="http://schemas.microsoft.com/office/powerpoint/2010/main" val="1752164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21F3B45-CC70-9C98-87DF-05EBB0550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513" y="1925893"/>
            <a:ext cx="6127953" cy="4085302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FAEB361-71D4-1515-EA7B-737AE6879079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43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C614075-8F19-DAE0-6FE8-A48F99FE89FB}"/>
              </a:ext>
            </a:extLst>
          </p:cNvPr>
          <p:cNvGrpSpPr/>
          <p:nvPr/>
        </p:nvGrpSpPr>
        <p:grpSpPr>
          <a:xfrm>
            <a:off x="359933" y="525614"/>
            <a:ext cx="2248738" cy="1166949"/>
            <a:chOff x="359933" y="525614"/>
            <a:chExt cx="2248738" cy="116694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DE2C363-52F2-3219-6559-1045ADC394CF}"/>
                </a:ext>
              </a:extLst>
            </p:cNvPr>
            <p:cNvSpPr/>
            <p:nvPr/>
          </p:nvSpPr>
          <p:spPr>
            <a:xfrm>
              <a:off x="359933" y="766618"/>
              <a:ext cx="2126506" cy="9259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4D52F94F-4EA6-A004-8C79-81DAA04E23DA}"/>
                </a:ext>
              </a:extLst>
            </p:cNvPr>
            <p:cNvSpPr/>
            <p:nvPr/>
          </p:nvSpPr>
          <p:spPr>
            <a:xfrm rot="7200000">
              <a:off x="449582" y="494857"/>
              <a:ext cx="385295" cy="44680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D40D2D26-A203-36E2-2536-A9497496187E}"/>
                </a:ext>
              </a:extLst>
            </p:cNvPr>
            <p:cNvSpPr/>
            <p:nvPr/>
          </p:nvSpPr>
          <p:spPr>
            <a:xfrm rot="18900000">
              <a:off x="2262913" y="1162812"/>
              <a:ext cx="345758" cy="47915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34201EFF-35AF-B174-84F2-7E3B17EA8E29}"/>
              </a:ext>
            </a:extLst>
          </p:cNvPr>
          <p:cNvSpPr/>
          <p:nvPr/>
        </p:nvSpPr>
        <p:spPr>
          <a:xfrm>
            <a:off x="564571" y="472209"/>
            <a:ext cx="2134042" cy="9518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4A2B7505-1147-F157-C681-DEE6B334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626822"/>
            <a:ext cx="2895600" cy="67998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accent1"/>
                </a:solidFill>
              </a:rPr>
              <a:t>ABOUT US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5" name="Picture 4" descr="A blue and black text with a map and a yellow star&#10;&#10;Description automatically generated">
            <a:extLst>
              <a:ext uri="{FF2B5EF4-FFF2-40B4-BE49-F238E27FC236}">
                <a16:creationId xmlns:a16="http://schemas.microsoft.com/office/drawing/2014/main" id="{B46A0ED2-CFC5-6DB1-136C-64FFDFF56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754" y="4301559"/>
            <a:ext cx="1038594" cy="1612755"/>
          </a:xfrm>
          <a:prstGeom prst="rect">
            <a:avLst/>
          </a:prstGeom>
        </p:spPr>
      </p:pic>
      <p:pic>
        <p:nvPicPr>
          <p:cNvPr id="2" name="Picture 1" descr="A blue and black text with a map and a yellow star&#10;&#10;Description automatically generated">
            <a:extLst>
              <a:ext uri="{FF2B5EF4-FFF2-40B4-BE49-F238E27FC236}">
                <a16:creationId xmlns:a16="http://schemas.microsoft.com/office/drawing/2014/main" id="{544287F5-219F-EB81-6533-48C1C6EDA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339" y="4301559"/>
            <a:ext cx="1047034" cy="1612755"/>
          </a:xfrm>
          <a:prstGeom prst="rect">
            <a:avLst/>
          </a:prstGeom>
        </p:spPr>
      </p:pic>
      <p:pic>
        <p:nvPicPr>
          <p:cNvPr id="3" name="Picture 2" descr="A map of indiana with text&#10;&#10;Description automatically generated">
            <a:extLst>
              <a:ext uri="{FF2B5EF4-FFF2-40B4-BE49-F238E27FC236}">
                <a16:creationId xmlns:a16="http://schemas.microsoft.com/office/drawing/2014/main" id="{563DBC91-5EF7-7CE3-95C1-76B6085F7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779" y="2216482"/>
            <a:ext cx="1068242" cy="1791275"/>
          </a:xfrm>
          <a:prstGeom prst="rect">
            <a:avLst/>
          </a:prstGeom>
        </p:spPr>
      </p:pic>
      <p:pic>
        <p:nvPicPr>
          <p:cNvPr id="4" name="Picture 3" descr="A map of the state of indiana with a yellow star&#10;&#10;Description automatically generated">
            <a:extLst>
              <a:ext uri="{FF2B5EF4-FFF2-40B4-BE49-F238E27FC236}">
                <a16:creationId xmlns:a16="http://schemas.microsoft.com/office/drawing/2014/main" id="{042F6443-C322-140E-199D-760FB9A44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6384" y="2216482"/>
            <a:ext cx="1086989" cy="1791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B94AD4-6950-7533-0164-4A893FA1E25E}"/>
              </a:ext>
            </a:extLst>
          </p:cNvPr>
          <p:cNvSpPr txBox="1"/>
          <p:nvPr/>
        </p:nvSpPr>
        <p:spPr>
          <a:xfrm>
            <a:off x="4639091" y="5117895"/>
            <a:ext cx="6132264" cy="907941"/>
          </a:xfrm>
          <a:prstGeom prst="rect">
            <a:avLst/>
          </a:prstGeom>
          <a:solidFill>
            <a:srgbClr val="D9A528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</a:rPr>
              <a:t>Top Electrical Contractor</a:t>
            </a:r>
          </a:p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</a:rPr>
              <a:t>Best Places to Work in Indiana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08787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84A10-C454-BC03-6156-81DD608F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44</a:t>
            </a:fld>
            <a:endParaRPr lang="en-US"/>
          </a:p>
        </p:txBody>
      </p:sp>
      <p:pic>
        <p:nvPicPr>
          <p:cNvPr id="10" name="Content Placeholder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2F8165F-885C-441E-10B6-728FBB08C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42" y="42315"/>
            <a:ext cx="5671458" cy="7539132"/>
          </a:xfrm>
        </p:spPr>
      </p:pic>
    </p:spTree>
    <p:extLst>
      <p:ext uri="{BB962C8B-B14F-4D97-AF65-F5344CB8AC3E}">
        <p14:creationId xmlns:p14="http://schemas.microsoft.com/office/powerpoint/2010/main" val="31221878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8FDEC9-7370-DDCF-A03E-17286C4057BE}"/>
              </a:ext>
            </a:extLst>
          </p:cNvPr>
          <p:cNvSpPr/>
          <p:nvPr/>
        </p:nvSpPr>
        <p:spPr>
          <a:xfrm>
            <a:off x="-2458" y="-2459"/>
            <a:ext cx="12196916" cy="68629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7ABDD-8442-C405-F1B0-4538F525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45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284A56-46DD-D31E-D7E5-93FBDEF2CE63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D0C82B4-9EBB-2242-B7F4-F0E77B707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975" y="550978"/>
            <a:ext cx="1813965" cy="797752"/>
          </a:xfrm>
          <a:prstGeom prst="rect">
            <a:avLst/>
          </a:prstGeom>
          <a:ln>
            <a:noFill/>
          </a:ln>
        </p:spPr>
      </p:pic>
      <p:pic>
        <p:nvPicPr>
          <p:cNvPr id="11" name="Content Placeholder 17" descr="Chevron arrows with solid fill">
            <a:extLst>
              <a:ext uri="{FF2B5EF4-FFF2-40B4-BE49-F238E27FC236}">
                <a16:creationId xmlns:a16="http://schemas.microsoft.com/office/drawing/2014/main" id="{FA8908C3-A233-6EEE-3D69-5DA18D6A7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alphaModFix amt="27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316577" y="5282274"/>
            <a:ext cx="2501900" cy="2512483"/>
          </a:xfrm>
        </p:spPr>
      </p:pic>
      <p:pic>
        <p:nvPicPr>
          <p:cNvPr id="13" name="Picture 12" descr="A black background with many dots&#10;&#10;Description automatically generated">
            <a:extLst>
              <a:ext uri="{FF2B5EF4-FFF2-40B4-BE49-F238E27FC236}">
                <a16:creationId xmlns:a16="http://schemas.microsoft.com/office/drawing/2014/main" id="{4F3D41D5-D6EF-EE6E-8E2B-22A85642E3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19000"/>
                    </a14:imgEffect>
                    <a14:imgEffect>
                      <a14:brightnessContrast contrast="-21000"/>
                    </a14:imgEffect>
                  </a14:imgLayer>
                </a14:imgProps>
              </a:ext>
            </a:extLst>
          </a:blip>
          <a:srcRect l="36317" t="110" r="-344"/>
          <a:stretch/>
        </p:blipFill>
        <p:spPr>
          <a:xfrm rot="5400000">
            <a:off x="833854" y="545683"/>
            <a:ext cx="4439809" cy="33205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3DF785-CE95-EAD6-9DF1-238F9737F202}"/>
              </a:ext>
            </a:extLst>
          </p:cNvPr>
          <p:cNvSpPr/>
          <p:nvPr/>
        </p:nvSpPr>
        <p:spPr>
          <a:xfrm>
            <a:off x="1783977" y="2045448"/>
            <a:ext cx="8937811" cy="3514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E24118-8EDF-BCDE-8E2D-F0E113F2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114" y="2306471"/>
            <a:ext cx="8161394" cy="2986598"/>
          </a:xfrm>
          <a:solidFill>
            <a:srgbClr val="000000"/>
          </a:solidFill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This is our journey, where we’ve been, and where we are going. </a:t>
            </a:r>
          </a:p>
        </p:txBody>
      </p:sp>
    </p:spTree>
    <p:extLst>
      <p:ext uri="{BB962C8B-B14F-4D97-AF65-F5344CB8AC3E}">
        <p14:creationId xmlns:p14="http://schemas.microsoft.com/office/powerpoint/2010/main" val="21609292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351F441-8AC1-F46A-8A62-A0B673BF800A}"/>
              </a:ext>
            </a:extLst>
          </p:cNvPr>
          <p:cNvCxnSpPr>
            <a:cxnSpLocks/>
          </p:cNvCxnSpPr>
          <p:nvPr/>
        </p:nvCxnSpPr>
        <p:spPr>
          <a:xfrm>
            <a:off x="863116" y="0"/>
            <a:ext cx="22710" cy="686416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59933" y="525614"/>
            <a:ext cx="2248738" cy="1166949"/>
            <a:chOff x="359933" y="525614"/>
            <a:chExt cx="2248738" cy="11669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59933" y="766618"/>
              <a:ext cx="2126506" cy="92594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200000">
              <a:off x="449582" y="494857"/>
              <a:ext cx="385295" cy="44680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2262913" y="1162812"/>
              <a:ext cx="345758" cy="47915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64571" y="472209"/>
            <a:ext cx="2134042" cy="95186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39" y="571446"/>
            <a:ext cx="1889185" cy="780621"/>
          </a:xfrm>
        </p:spPr>
        <p:txBody>
          <a:bodyPr>
            <a:normAutofit/>
          </a:bodyPr>
          <a:lstStyle/>
          <a:p>
            <a:r>
              <a:rPr lang="en-US"/>
              <a:t>MISSION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27E7598C-F53B-FE5C-D2FA-477898944C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3" t="22222" b="9637"/>
          <a:stretch/>
        </p:blipFill>
        <p:spPr>
          <a:xfrm>
            <a:off x="1917268" y="1986972"/>
            <a:ext cx="8522796" cy="38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5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7ABDD-8442-C405-F1B0-4538F525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47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E24118-8EDF-BCDE-8E2D-F0E113F2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396" y="4588701"/>
            <a:ext cx="8134814" cy="1084227"/>
          </a:xfrm>
        </p:spPr>
        <p:txBody>
          <a:bodyPr>
            <a:noAutofit/>
          </a:bodyPr>
          <a:lstStyle/>
          <a:p>
            <a:pPr algn="ctr"/>
            <a:r>
              <a:rPr lang="en-US" sz="7200">
                <a:solidFill>
                  <a:srgbClr val="000000"/>
                </a:solidFill>
              </a:rPr>
              <a:t>Thank you</a:t>
            </a:r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AD90A7-0B2D-361C-D1AB-87A59095EF20}"/>
              </a:ext>
            </a:extLst>
          </p:cNvPr>
          <p:cNvCxnSpPr>
            <a:cxnSpLocks/>
          </p:cNvCxnSpPr>
          <p:nvPr/>
        </p:nvCxnSpPr>
        <p:spPr>
          <a:xfrm flipH="1" flipV="1">
            <a:off x="1869057" y="4255698"/>
            <a:ext cx="8459952" cy="1437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95028C3-9529-EFE3-21C1-33F7C154E215}"/>
              </a:ext>
            </a:extLst>
          </p:cNvPr>
          <p:cNvSpPr/>
          <p:nvPr/>
        </p:nvSpPr>
        <p:spPr>
          <a:xfrm>
            <a:off x="9405668" y="427008"/>
            <a:ext cx="2352135" cy="1115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yellow logo with a black background&#10;&#10;Description automatically generated">
            <a:extLst>
              <a:ext uri="{FF2B5EF4-FFF2-40B4-BE49-F238E27FC236}">
                <a16:creationId xmlns:a16="http://schemas.microsoft.com/office/drawing/2014/main" id="{1628BEEC-CD6C-C8B8-2BB3-6F14CB103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926288"/>
            <a:ext cx="6096000" cy="26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5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8FDEC9-7370-DDCF-A03E-17286C4057BE}"/>
              </a:ext>
            </a:extLst>
          </p:cNvPr>
          <p:cNvSpPr/>
          <p:nvPr/>
        </p:nvSpPr>
        <p:spPr>
          <a:xfrm>
            <a:off x="-2458" y="-2459"/>
            <a:ext cx="12196916" cy="68629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7ABDD-8442-C405-F1B0-4538F525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5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284A56-46DD-D31E-D7E5-93FBDEF2CE63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D0C82B4-9EBB-2242-B7F4-F0E77B707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975" y="550978"/>
            <a:ext cx="1813965" cy="797752"/>
          </a:xfrm>
          <a:prstGeom prst="rect">
            <a:avLst/>
          </a:prstGeom>
          <a:ln>
            <a:noFill/>
          </a:ln>
        </p:spPr>
      </p:pic>
      <p:pic>
        <p:nvPicPr>
          <p:cNvPr id="11" name="Content Placeholder 17" descr="Chevron arrows with solid fill">
            <a:extLst>
              <a:ext uri="{FF2B5EF4-FFF2-40B4-BE49-F238E27FC236}">
                <a16:creationId xmlns:a16="http://schemas.microsoft.com/office/drawing/2014/main" id="{FA8908C3-A233-6EEE-3D69-5DA18D6A7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alphaModFix amt="27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316577" y="5282274"/>
            <a:ext cx="2501900" cy="2512483"/>
          </a:xfrm>
        </p:spPr>
      </p:pic>
      <p:pic>
        <p:nvPicPr>
          <p:cNvPr id="13" name="Picture 12" descr="A black background with many dots&#10;&#10;Description automatically generated">
            <a:extLst>
              <a:ext uri="{FF2B5EF4-FFF2-40B4-BE49-F238E27FC236}">
                <a16:creationId xmlns:a16="http://schemas.microsoft.com/office/drawing/2014/main" id="{4F3D41D5-D6EF-EE6E-8E2B-22A85642E3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19000"/>
                    </a14:imgEffect>
                    <a14:imgEffect>
                      <a14:brightnessContrast contrast="-21000"/>
                    </a14:imgEffect>
                  </a14:imgLayer>
                </a14:imgProps>
              </a:ext>
            </a:extLst>
          </a:blip>
          <a:srcRect l="36317" t="110" r="-344"/>
          <a:stretch/>
        </p:blipFill>
        <p:spPr>
          <a:xfrm rot="5400000">
            <a:off x="833854" y="545683"/>
            <a:ext cx="4439809" cy="33205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727CC8-7C7C-EED1-D666-8D235A6648CE}"/>
              </a:ext>
            </a:extLst>
          </p:cNvPr>
          <p:cNvSpPr/>
          <p:nvPr/>
        </p:nvSpPr>
        <p:spPr>
          <a:xfrm>
            <a:off x="1911210" y="2582436"/>
            <a:ext cx="8589440" cy="19055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E24118-8EDF-BCDE-8E2D-F0E113F2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248" y="2966879"/>
            <a:ext cx="8134814" cy="1084227"/>
          </a:xfrm>
        </p:spPr>
        <p:txBody>
          <a:bodyPr>
            <a:noAutofit/>
          </a:bodyPr>
          <a:lstStyle/>
          <a:p>
            <a:pPr algn="ctr"/>
            <a:r>
              <a:rPr lang="en-US" sz="7200">
                <a:solidFill>
                  <a:srgbClr val="FFFFFF"/>
                </a:solidFill>
              </a:rPr>
              <a:t>Why are we here?</a:t>
            </a:r>
            <a:br>
              <a:rPr lang="en-US" sz="7200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Our Journey to an ESOP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75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53D930-592A-C147-F304-9E91EAA95AFC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45209" y="525614"/>
            <a:ext cx="3345723" cy="1166949"/>
            <a:chOff x="345209" y="525614"/>
            <a:chExt cx="3345723" cy="11669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45209" y="766618"/>
              <a:ext cx="3223490" cy="92594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200000">
              <a:off x="442220" y="494857"/>
              <a:ext cx="385295" cy="44680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3345174" y="1162812"/>
              <a:ext cx="345758" cy="47915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82714" y="472209"/>
            <a:ext cx="3216302" cy="95186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626822"/>
            <a:ext cx="2895600" cy="679980"/>
          </a:xfrm>
        </p:spPr>
        <p:txBody>
          <a:bodyPr>
            <a:normAutofit/>
          </a:bodyPr>
          <a:lstStyle/>
          <a:p>
            <a:r>
              <a:rPr lang="en-US" sz="2800" b="1" dirty="0"/>
              <a:t>Our ESOP Team</a:t>
            </a:r>
            <a:endParaRPr lang="en-US" sz="4000" b="1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6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A0340E-8A82-D366-7678-5915B32A6D25}"/>
              </a:ext>
            </a:extLst>
          </p:cNvPr>
          <p:cNvGrpSpPr/>
          <p:nvPr/>
        </p:nvGrpSpPr>
        <p:grpSpPr>
          <a:xfrm>
            <a:off x="1004792" y="1907993"/>
            <a:ext cx="2653173" cy="523220"/>
            <a:chOff x="1004792" y="1907993"/>
            <a:chExt cx="2653173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C4F47D-6C9A-FBF0-B435-1C1B1A1DB867}"/>
                </a:ext>
              </a:extLst>
            </p:cNvPr>
            <p:cNvSpPr/>
            <p:nvPr/>
          </p:nvSpPr>
          <p:spPr>
            <a:xfrm>
              <a:off x="1004792" y="1919332"/>
              <a:ext cx="2653173" cy="5005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8688B6-0101-C4DC-1FB7-BA015C50B5D3}"/>
                </a:ext>
              </a:extLst>
            </p:cNvPr>
            <p:cNvSpPr txBox="1"/>
            <p:nvPr/>
          </p:nvSpPr>
          <p:spPr>
            <a:xfrm>
              <a:off x="1579855" y="1907993"/>
              <a:ext cx="1503046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rgbClr val="FFFFFF"/>
                  </a:solidFill>
                </a:rPr>
                <a:t>Trustee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5E5DBA6-062E-0BA4-FB5C-151B0B7B60A7}"/>
              </a:ext>
            </a:extLst>
          </p:cNvPr>
          <p:cNvSpPr txBox="1"/>
          <p:nvPr/>
        </p:nvSpPr>
        <p:spPr>
          <a:xfrm>
            <a:off x="1004792" y="2643714"/>
            <a:ext cx="459520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Kjersti Cory |</a:t>
            </a:r>
            <a:r>
              <a:rPr lang="en-US" sz="2800" i="1" dirty="0"/>
              <a:t> SCJ Fiduciary</a:t>
            </a:r>
            <a:r>
              <a:rPr lang="en-US" sz="2800" b="1" dirty="0"/>
              <a:t>  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D59EB0-7DE7-A5FD-A82A-6C72B937D56F}"/>
              </a:ext>
            </a:extLst>
          </p:cNvPr>
          <p:cNvSpPr txBox="1"/>
          <p:nvPr/>
        </p:nvSpPr>
        <p:spPr>
          <a:xfrm>
            <a:off x="1026679" y="5073779"/>
            <a:ext cx="322348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Mike Bannon | </a:t>
            </a:r>
            <a:r>
              <a:rPr lang="en-US" sz="2800" i="1" dirty="0"/>
              <a:t>CSG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A583E9-7380-3EF0-E050-674CBA025A23}"/>
              </a:ext>
            </a:extLst>
          </p:cNvPr>
          <p:cNvSpPr txBox="1"/>
          <p:nvPr/>
        </p:nvSpPr>
        <p:spPr>
          <a:xfrm>
            <a:off x="6432763" y="5543418"/>
            <a:ext cx="489598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Alex Mounts</a:t>
            </a:r>
            <a:r>
              <a:rPr lang="en-US" sz="2800" dirty="0"/>
              <a:t>| Krieg </a:t>
            </a:r>
            <a:r>
              <a:rPr lang="en-US" sz="2800" dirty="0" err="1"/>
              <a:t>DeVault</a:t>
            </a:r>
            <a:endParaRPr lang="en-US" sz="2800" i="1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ACD751-E4F2-68A8-FC7E-1562A682DCD5}"/>
              </a:ext>
            </a:extLst>
          </p:cNvPr>
          <p:cNvGrpSpPr/>
          <p:nvPr/>
        </p:nvGrpSpPr>
        <p:grpSpPr>
          <a:xfrm>
            <a:off x="1026679" y="3439670"/>
            <a:ext cx="4158492" cy="523220"/>
            <a:chOff x="4291394" y="1420766"/>
            <a:chExt cx="4158492" cy="5232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6B5399-B20E-C337-2370-C66EFC218765}"/>
                </a:ext>
              </a:extLst>
            </p:cNvPr>
            <p:cNvSpPr/>
            <p:nvPr/>
          </p:nvSpPr>
          <p:spPr>
            <a:xfrm>
              <a:off x="4291394" y="1432105"/>
              <a:ext cx="4158492" cy="5005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B67C68-82F1-45A9-43BE-DB2AFA859817}"/>
                </a:ext>
              </a:extLst>
            </p:cNvPr>
            <p:cNvSpPr txBox="1"/>
            <p:nvPr/>
          </p:nvSpPr>
          <p:spPr>
            <a:xfrm>
              <a:off x="4866456" y="1420766"/>
              <a:ext cx="335143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rgbClr val="FFFFFF"/>
                  </a:solidFill>
                </a:rPr>
                <a:t>Financial Advisors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D3532-5A47-1271-0C14-7AF429DC4101}"/>
              </a:ext>
            </a:extLst>
          </p:cNvPr>
          <p:cNvGrpSpPr/>
          <p:nvPr/>
        </p:nvGrpSpPr>
        <p:grpSpPr>
          <a:xfrm>
            <a:off x="6380683" y="1902835"/>
            <a:ext cx="5181962" cy="533536"/>
            <a:chOff x="2794976" y="4198055"/>
            <a:chExt cx="5181962" cy="5335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57DE88-3346-3586-A0F2-B2FF832FA948}"/>
                </a:ext>
              </a:extLst>
            </p:cNvPr>
            <p:cNvSpPr/>
            <p:nvPr/>
          </p:nvSpPr>
          <p:spPr>
            <a:xfrm>
              <a:off x="2794976" y="4198055"/>
              <a:ext cx="5181962" cy="5005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48BFA5-EC26-12F0-6EDE-68876C68B69E}"/>
                </a:ext>
              </a:extLst>
            </p:cNvPr>
            <p:cNvSpPr txBox="1"/>
            <p:nvPr/>
          </p:nvSpPr>
          <p:spPr>
            <a:xfrm>
              <a:off x="3062485" y="4208371"/>
              <a:ext cx="4715625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rgbClr val="FFFFFF"/>
                  </a:solidFill>
                </a:rPr>
                <a:t>Independent Valuation Firm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EBF160-AB91-56CA-4E40-BB95DF761C06}"/>
              </a:ext>
            </a:extLst>
          </p:cNvPr>
          <p:cNvGrpSpPr/>
          <p:nvPr/>
        </p:nvGrpSpPr>
        <p:grpSpPr>
          <a:xfrm>
            <a:off x="6404753" y="3451009"/>
            <a:ext cx="4760568" cy="528857"/>
            <a:chOff x="5599996" y="3140489"/>
            <a:chExt cx="4760568" cy="5288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9D3B7C-7DAF-55D9-7D93-839B6440DDE2}"/>
                </a:ext>
              </a:extLst>
            </p:cNvPr>
            <p:cNvSpPr/>
            <p:nvPr/>
          </p:nvSpPr>
          <p:spPr>
            <a:xfrm>
              <a:off x="5599996" y="3140489"/>
              <a:ext cx="4760568" cy="5005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F620D8-3E74-092A-8BAC-3B87A62F0481}"/>
                </a:ext>
              </a:extLst>
            </p:cNvPr>
            <p:cNvSpPr txBox="1"/>
            <p:nvPr/>
          </p:nvSpPr>
          <p:spPr>
            <a:xfrm>
              <a:off x="5874080" y="3146126"/>
              <a:ext cx="4378199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rgbClr val="FFFFFF"/>
                  </a:solidFill>
                </a:rPr>
                <a:t>Third Party Administrator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A81AAC-4F2B-6D08-BBF7-ED2A42EC3925}"/>
              </a:ext>
            </a:extLst>
          </p:cNvPr>
          <p:cNvGrpSpPr/>
          <p:nvPr/>
        </p:nvGrpSpPr>
        <p:grpSpPr>
          <a:xfrm>
            <a:off x="6425853" y="4815199"/>
            <a:ext cx="2653173" cy="523220"/>
            <a:chOff x="8076837" y="2049054"/>
            <a:chExt cx="2653173" cy="5232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BDF933-D665-F356-9338-958B50CC0B56}"/>
                </a:ext>
              </a:extLst>
            </p:cNvPr>
            <p:cNvSpPr/>
            <p:nvPr/>
          </p:nvSpPr>
          <p:spPr>
            <a:xfrm>
              <a:off x="8076837" y="2060393"/>
              <a:ext cx="2653173" cy="5005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9169E8-CB82-2F66-A31E-C82670B3B128}"/>
                </a:ext>
              </a:extLst>
            </p:cNvPr>
            <p:cNvSpPr txBox="1"/>
            <p:nvPr/>
          </p:nvSpPr>
          <p:spPr>
            <a:xfrm>
              <a:off x="8651899" y="2049054"/>
              <a:ext cx="1731353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>
                  <a:solidFill>
                    <a:srgbClr val="FFFFFF"/>
                  </a:solidFill>
                </a:rPr>
                <a:t>Attorney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158F4FF-48B1-E6CD-7D51-30010DFD17AB}"/>
              </a:ext>
            </a:extLst>
          </p:cNvPr>
          <p:cNvSpPr txBox="1"/>
          <p:nvPr/>
        </p:nvSpPr>
        <p:spPr>
          <a:xfrm>
            <a:off x="1027044" y="4036485"/>
            <a:ext cx="335143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Ken Hedlund &amp; Brian Muncy | </a:t>
            </a:r>
            <a:r>
              <a:rPr lang="en-US" sz="2800" i="1" dirty="0"/>
              <a:t>CBIZ</a:t>
            </a:r>
            <a:endParaRPr lang="en-US" sz="28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C86ED1-BE64-F839-D01A-277C103750B0}"/>
              </a:ext>
            </a:extLst>
          </p:cNvPr>
          <p:cNvSpPr txBox="1"/>
          <p:nvPr/>
        </p:nvSpPr>
        <p:spPr>
          <a:xfrm>
            <a:off x="6425853" y="2643714"/>
            <a:ext cx="30504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Eric Dollin | </a:t>
            </a:r>
            <a:r>
              <a:rPr lang="en-US" sz="2800" i="1" dirty="0"/>
              <a:t>GBQ</a:t>
            </a:r>
            <a:endParaRPr lang="en-US" sz="28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F16B45-EF71-2432-A08A-C87653C9EF71}"/>
              </a:ext>
            </a:extLst>
          </p:cNvPr>
          <p:cNvSpPr txBox="1"/>
          <p:nvPr/>
        </p:nvSpPr>
        <p:spPr>
          <a:xfrm>
            <a:off x="6558009" y="4077755"/>
            <a:ext cx="489598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i="1" dirty="0"/>
              <a:t>Blue Ridge ESOP Associates</a:t>
            </a:r>
          </a:p>
        </p:txBody>
      </p:sp>
    </p:spTree>
    <p:extLst>
      <p:ext uri="{BB962C8B-B14F-4D97-AF65-F5344CB8AC3E}">
        <p14:creationId xmlns:p14="http://schemas.microsoft.com/office/powerpoint/2010/main" val="318986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E8530-10EC-3503-1A72-FC6D97C4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C5C8-FCC1-43DE-A658-E0C865C1BA69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489FDE-FD71-0FF6-D406-32ACADCE77D7}"/>
              </a:ext>
            </a:extLst>
          </p:cNvPr>
          <p:cNvSpPr txBox="1">
            <a:spLocks/>
          </p:cNvSpPr>
          <p:nvPr/>
        </p:nvSpPr>
        <p:spPr>
          <a:xfrm>
            <a:off x="2467129" y="1904060"/>
            <a:ext cx="6914258" cy="3703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/>
              <a:t>What is an ESOP?</a:t>
            </a:r>
            <a:br>
              <a:rPr lang="en-US" sz="5400" dirty="0"/>
            </a:br>
            <a:endParaRPr lang="en-US" sz="4400" b="0" dirty="0"/>
          </a:p>
        </p:txBody>
      </p:sp>
    </p:spTree>
    <p:extLst>
      <p:ext uri="{BB962C8B-B14F-4D97-AF65-F5344CB8AC3E}">
        <p14:creationId xmlns:p14="http://schemas.microsoft.com/office/powerpoint/2010/main" val="2372471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110B-E33D-4070-A727-B1CE0910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0" y="704878"/>
            <a:ext cx="7976860" cy="826210"/>
          </a:xfrm>
        </p:spPr>
        <p:txBody>
          <a:bodyPr>
            <a:normAutofit/>
          </a:bodyPr>
          <a:lstStyle/>
          <a:p>
            <a:r>
              <a:rPr lang="en-US" sz="3200" dirty="0"/>
              <a:t>What is an Employee Stock Ownership Plan?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15598-E309-4324-8307-F4C1D4CB8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ESOP = Employee Stock Ownership Plan </a:t>
            </a:r>
          </a:p>
          <a:p>
            <a:r>
              <a:rPr lang="en-US" dirty="0"/>
              <a:t>Qualified retirement plan </a:t>
            </a:r>
          </a:p>
          <a:p>
            <a:pPr lvl="1"/>
            <a:r>
              <a:rPr lang="en-US" dirty="0"/>
              <a:t>Defined contribution plan (like a 401k)</a:t>
            </a:r>
          </a:p>
          <a:p>
            <a:pPr lvl="1"/>
            <a:r>
              <a:rPr lang="en-US" dirty="0"/>
              <a:t>Invests primarily in Company stock </a:t>
            </a:r>
          </a:p>
          <a:p>
            <a:pPr lvl="1"/>
            <a:r>
              <a:rPr lang="en-US" dirty="0"/>
              <a:t>Governed by ERISA and Internal Revenue Service Code</a:t>
            </a:r>
          </a:p>
          <a:p>
            <a:r>
              <a:rPr lang="en-US" dirty="0"/>
              <a:t>ESOP Trust is</a:t>
            </a:r>
            <a:r>
              <a:rPr lang="en-US" b="1" u="sng" dirty="0"/>
              <a:t> legal </a:t>
            </a:r>
            <a:r>
              <a:rPr lang="en-US" dirty="0"/>
              <a:t>owner of shares (employees are </a:t>
            </a:r>
            <a:r>
              <a:rPr lang="en-US" b="1" i="1" u="sng" dirty="0"/>
              <a:t>beneficial</a:t>
            </a:r>
            <a:r>
              <a:rPr lang="en-US" dirty="0"/>
              <a:t> owners) </a:t>
            </a:r>
          </a:p>
          <a:p>
            <a:pPr lvl="1"/>
            <a:r>
              <a:rPr lang="en-US" dirty="0"/>
              <a:t>ESOP Trust holds shares for benefit of employees </a:t>
            </a:r>
          </a:p>
          <a:p>
            <a:pPr lvl="1"/>
            <a:r>
              <a:rPr lang="en-US" dirty="0"/>
              <a:t>Employees will receive economic value going forwards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1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53D930-592A-C147-F304-9E91EAA95AFC}"/>
              </a:ext>
            </a:extLst>
          </p:cNvPr>
          <p:cNvCxnSpPr>
            <a:cxnSpLocks/>
          </p:cNvCxnSpPr>
          <p:nvPr/>
        </p:nvCxnSpPr>
        <p:spPr>
          <a:xfrm>
            <a:off x="863248" y="0"/>
            <a:ext cx="22689" cy="6858000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47B9B9B-BF33-2E5B-0270-ECE626C5CB01}"/>
              </a:ext>
            </a:extLst>
          </p:cNvPr>
          <p:cNvGrpSpPr/>
          <p:nvPr/>
        </p:nvGrpSpPr>
        <p:grpSpPr>
          <a:xfrm>
            <a:off x="345209" y="525614"/>
            <a:ext cx="3345723" cy="1166949"/>
            <a:chOff x="345209" y="525614"/>
            <a:chExt cx="3345723" cy="11669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0A6403-60CC-477A-2ABF-1DD012D6E8EE}"/>
                </a:ext>
              </a:extLst>
            </p:cNvPr>
            <p:cNvSpPr/>
            <p:nvPr/>
          </p:nvSpPr>
          <p:spPr>
            <a:xfrm>
              <a:off x="345209" y="766618"/>
              <a:ext cx="3223490" cy="92594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C53195D-FC0B-8743-CB90-70C3E2BCF9B4}"/>
                </a:ext>
              </a:extLst>
            </p:cNvPr>
            <p:cNvSpPr/>
            <p:nvPr/>
          </p:nvSpPr>
          <p:spPr>
            <a:xfrm rot="7200000">
              <a:off x="442220" y="494857"/>
              <a:ext cx="385295" cy="44680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27F71BF-906B-F2F3-A516-2EF2EFDD4A46}"/>
                </a:ext>
              </a:extLst>
            </p:cNvPr>
            <p:cNvSpPr/>
            <p:nvPr/>
          </p:nvSpPr>
          <p:spPr>
            <a:xfrm rot="18900000">
              <a:off x="3345174" y="1162812"/>
              <a:ext cx="345758" cy="47915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43F823-AD12-8E5A-AA1D-46B89B486214}"/>
              </a:ext>
            </a:extLst>
          </p:cNvPr>
          <p:cNvSpPr/>
          <p:nvPr/>
        </p:nvSpPr>
        <p:spPr>
          <a:xfrm>
            <a:off x="582714" y="472209"/>
            <a:ext cx="3216302" cy="95186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B02B7-20FB-E3A0-4727-233E19C8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93" y="626822"/>
            <a:ext cx="2895600" cy="679980"/>
          </a:xfrm>
        </p:spPr>
        <p:txBody>
          <a:bodyPr>
            <a:normAutofit/>
          </a:bodyPr>
          <a:lstStyle/>
          <a:p>
            <a:r>
              <a:rPr lang="en-US" sz="2800" b="1" dirty="0"/>
              <a:t>INDIANA ESOP’S</a:t>
            </a:r>
            <a:endParaRPr lang="en-US" sz="4000" b="1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73ABC0-347F-5CD1-0424-F097E5F3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9366" cy="365125"/>
          </a:xfrm>
        </p:spPr>
        <p:txBody>
          <a:bodyPr/>
          <a:lstStyle/>
          <a:p>
            <a:fld id="{62F0C5C8-FCC1-43DE-A658-E0C865C1BA69}" type="slidenum">
              <a:rPr lang="en-US" smtClean="0"/>
              <a:t>9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8688B6-0101-C4DC-1FB7-BA015C50B5D3}"/>
              </a:ext>
            </a:extLst>
          </p:cNvPr>
          <p:cNvSpPr txBox="1"/>
          <p:nvPr/>
        </p:nvSpPr>
        <p:spPr>
          <a:xfrm>
            <a:off x="458087" y="1935891"/>
            <a:ext cx="25438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FFFFFF"/>
                </a:solidFill>
              </a:rPr>
              <a:t>Trustee Team</a:t>
            </a:r>
          </a:p>
        </p:txBody>
      </p:sp>
      <p:pic>
        <p:nvPicPr>
          <p:cNvPr id="10" name="Picture 9" descr="A blue and yellow flag with a torch and stars&#10;&#10;Description automatically generated">
            <a:extLst>
              <a:ext uri="{FF2B5EF4-FFF2-40B4-BE49-F238E27FC236}">
                <a16:creationId xmlns:a16="http://schemas.microsoft.com/office/drawing/2014/main" id="{5F694F83-AFFF-0296-A2A3-511DE1769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67" y="795350"/>
            <a:ext cx="3499682" cy="5361406"/>
          </a:xfrm>
          <a:prstGeom prst="rect">
            <a:avLst/>
          </a:prstGeom>
        </p:spPr>
      </p:pic>
      <p:pic>
        <p:nvPicPr>
          <p:cNvPr id="14" name="Picture 13" descr="A black and green logo&#10;&#10;Description automatically generated">
            <a:extLst>
              <a:ext uri="{FF2B5EF4-FFF2-40B4-BE49-F238E27FC236}">
                <a16:creationId xmlns:a16="http://schemas.microsoft.com/office/drawing/2014/main" id="{91BD6DEB-CF25-A5B5-B5F0-82D09924B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35" y="3381746"/>
            <a:ext cx="2521134" cy="859053"/>
          </a:xfrm>
          <a:prstGeom prst="rect">
            <a:avLst/>
          </a:prstGeom>
        </p:spPr>
      </p:pic>
      <p:pic>
        <p:nvPicPr>
          <p:cNvPr id="16" name="Picture 15" descr="A blue and orange sign with white text&#10;&#10;Description automatically generated">
            <a:extLst>
              <a:ext uri="{FF2B5EF4-FFF2-40B4-BE49-F238E27FC236}">
                <a16:creationId xmlns:a16="http://schemas.microsoft.com/office/drawing/2014/main" id="{D5524739-070A-E8FC-4E44-4C7AAB41F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66" y="2999051"/>
            <a:ext cx="3238500" cy="1114425"/>
          </a:xfrm>
          <a:prstGeom prst="rect">
            <a:avLst/>
          </a:prstGeom>
        </p:spPr>
      </p:pic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D0A073-D765-DE2F-EAB1-C88107C6D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057" y="1719524"/>
            <a:ext cx="2293323" cy="662838"/>
          </a:xfrm>
          <a:prstGeom prst="rect">
            <a:avLst/>
          </a:prstGeom>
        </p:spPr>
      </p:pic>
      <p:pic>
        <p:nvPicPr>
          <p:cNvPr id="22" name="Picture 21" descr="A blue and white logo&#10;&#10;Description automatically generated">
            <a:extLst>
              <a:ext uri="{FF2B5EF4-FFF2-40B4-BE49-F238E27FC236}">
                <a16:creationId xmlns:a16="http://schemas.microsoft.com/office/drawing/2014/main" id="{CC7A1102-1B0A-245F-724D-A02D4C49AF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09" y="1903530"/>
            <a:ext cx="1738477" cy="1066550"/>
          </a:xfrm>
          <a:prstGeom prst="rect">
            <a:avLst/>
          </a:prstGeom>
        </p:spPr>
      </p:pic>
      <p:pic>
        <p:nvPicPr>
          <p:cNvPr id="25" name="Picture 24" descr="A white background with red text&#10;&#10;Description automatically generated">
            <a:extLst>
              <a:ext uri="{FF2B5EF4-FFF2-40B4-BE49-F238E27FC236}">
                <a16:creationId xmlns:a16="http://schemas.microsoft.com/office/drawing/2014/main" id="{0A246C96-4E81-11B6-1D51-0A3608C0DC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337" y="4872045"/>
            <a:ext cx="3483533" cy="725736"/>
          </a:xfrm>
          <a:prstGeom prst="rect">
            <a:avLst/>
          </a:prstGeom>
        </p:spPr>
      </p:pic>
      <p:pic>
        <p:nvPicPr>
          <p:cNvPr id="29" name="Picture 28" descr="A red and black logo&#10;&#10;Description automatically generated">
            <a:extLst>
              <a:ext uri="{FF2B5EF4-FFF2-40B4-BE49-F238E27FC236}">
                <a16:creationId xmlns:a16="http://schemas.microsoft.com/office/drawing/2014/main" id="{31C93F81-3C21-F32C-9745-68FA06934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72" y="4695923"/>
            <a:ext cx="1869476" cy="118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13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p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D9A528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Segoe UI">
    <a:majorFont>
      <a:latin typeface="Segoe U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ec23ccb-c4f8-4f2b-9bd6-501f447d68a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6823F5680594B90A413005A2AF7BF" ma:contentTypeVersion="18" ma:contentTypeDescription="Create a new document." ma:contentTypeScope="" ma:versionID="d30bbb31da47cd9c3a10b4220eabbdad">
  <xsd:schema xmlns:xsd="http://www.w3.org/2001/XMLSchema" xmlns:xs="http://www.w3.org/2001/XMLSchema" xmlns:p="http://schemas.microsoft.com/office/2006/metadata/properties" xmlns:ns3="84c78179-8180-4711-88ae-42fb34a9590c" xmlns:ns4="0ec23ccb-c4f8-4f2b-9bd6-501f447d68ad" targetNamespace="http://schemas.microsoft.com/office/2006/metadata/properties" ma:root="true" ma:fieldsID="712d20ad4f796320ead6088680788e1d" ns3:_="" ns4:_="">
    <xsd:import namespace="84c78179-8180-4711-88ae-42fb34a9590c"/>
    <xsd:import namespace="0ec23ccb-c4f8-4f2b-9bd6-501f447d68a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c78179-8180-4711-88ae-42fb34a959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hidden="true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3ccb-c4f8-4f2b-9bd6-501f447d68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D93796-2311-40CF-B33A-880638E4FF0E}">
  <ds:schemaRefs>
    <ds:schemaRef ds:uri="84c78179-8180-4711-88ae-42fb34a9590c"/>
    <ds:schemaRef ds:uri="http://schemas.microsoft.com/office/2006/documentManagement/types"/>
    <ds:schemaRef ds:uri="http://purl.org/dc/terms/"/>
    <ds:schemaRef ds:uri="http://purl.org/dc/elements/1.1/"/>
    <ds:schemaRef ds:uri="0ec23ccb-c4f8-4f2b-9bd6-501f447d68ad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D8A8706-A013-41B3-AF36-38AD258303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855080-140A-410E-B9C0-973615ADA62A}">
  <ds:schemaRefs>
    <ds:schemaRef ds:uri="0ec23ccb-c4f8-4f2b-9bd6-501f447d68ad"/>
    <ds:schemaRef ds:uri="84c78179-8180-4711-88ae-42fb34a959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8705</TotalTime>
  <Words>2091</Words>
  <Application>Microsoft Office PowerPoint</Application>
  <PresentationFormat>Widescreen</PresentationFormat>
  <Paragraphs>392</Paragraphs>
  <Slides>47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Courier New</vt:lpstr>
      <vt:lpstr>Wingdings</vt:lpstr>
      <vt:lpstr>Office Theme</vt:lpstr>
      <vt:lpstr>PowerPoint Presentation</vt:lpstr>
      <vt:lpstr>HISTORY + BACKGROUND</vt:lpstr>
      <vt:lpstr>HISTORY + BACKGROUND</vt:lpstr>
      <vt:lpstr>MARKETS SERVED</vt:lpstr>
      <vt:lpstr>Why are we here? Our Journey to an ESOP </vt:lpstr>
      <vt:lpstr>Our ESOP Team</vt:lpstr>
      <vt:lpstr>PowerPoint Presentation</vt:lpstr>
      <vt:lpstr>What is an Employee Stock Ownership Plan? </vt:lpstr>
      <vt:lpstr>INDIANA ESOP’S</vt:lpstr>
      <vt:lpstr>ADMINISTRATION</vt:lpstr>
      <vt:lpstr>ESOP Transaction</vt:lpstr>
      <vt:lpstr>ESOP Transaction</vt:lpstr>
      <vt:lpstr>Ongoing ESOP</vt:lpstr>
      <vt:lpstr>Participant Retirement</vt:lpstr>
      <vt:lpstr>RISKS OF BENEFICIAL OWNERSHIP</vt:lpstr>
      <vt:lpstr>ATTRIBUTES OF BENEFICIAL OWNERSHIP</vt:lpstr>
      <vt:lpstr>PowerPoint Presentation</vt:lpstr>
      <vt:lpstr>PowerPoint Presentation</vt:lpstr>
      <vt:lpstr>PowerPoint Presentation</vt:lpstr>
      <vt:lpstr>Corporate Hierarchy </vt:lpstr>
      <vt:lpstr>Trustee and Roles</vt:lpstr>
      <vt:lpstr>Corporate/ESOP Governance </vt:lpstr>
      <vt:lpstr>Corporate/ESOP Governance </vt:lpstr>
      <vt:lpstr>ESOP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ESOP Share Allocation </vt:lpstr>
      <vt:lpstr>ESOP Share Allocation  </vt:lpstr>
      <vt:lpstr>Company Per Share Value </vt:lpstr>
      <vt:lpstr>Employee Account Value </vt:lpstr>
      <vt:lpstr>Employee Shares Allocated</vt:lpstr>
      <vt:lpstr>Employee Account Value  </vt:lpstr>
      <vt:lpstr>Employee Account Value  </vt:lpstr>
      <vt:lpstr>PowerPoint Presentation</vt:lpstr>
      <vt:lpstr>ESOP Summary</vt:lpstr>
      <vt:lpstr>PowerPoint Presentation</vt:lpstr>
      <vt:lpstr>WHAT CHANGES</vt:lpstr>
      <vt:lpstr>WHAT CHANGES</vt:lpstr>
      <vt:lpstr>CORE VALUES</vt:lpstr>
      <vt:lpstr>ABOUT US</vt:lpstr>
      <vt:lpstr>PowerPoint Presentation</vt:lpstr>
      <vt:lpstr>This is our journey, where we’ve been, and where we are going. </vt:lpstr>
      <vt:lpstr>MISSION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CULTURE BOOK</dc:title>
  <dc:creator>Abby Whicker</dc:creator>
  <cp:lastModifiedBy>Tim Whicker</cp:lastModifiedBy>
  <cp:revision>1</cp:revision>
  <cp:lastPrinted>2024-09-16T10:51:08Z</cp:lastPrinted>
  <dcterms:created xsi:type="dcterms:W3CDTF">2024-05-10T13:55:27Z</dcterms:created>
  <dcterms:modified xsi:type="dcterms:W3CDTF">2024-09-16T21:10:00Z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0x010100A406823F5680594B90A413005A2AF7BF</vt:lpwstr>
  </property>
</Properties>
</file>